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5"/>
  </p:notesMasterIdLst>
  <p:sldIdLst>
    <p:sldId id="634" r:id="rId2"/>
    <p:sldId id="307" r:id="rId3"/>
    <p:sldId id="257" r:id="rId4"/>
    <p:sldId id="355" r:id="rId5"/>
    <p:sldId id="412" r:id="rId6"/>
    <p:sldId id="537" r:id="rId7"/>
    <p:sldId id="356" r:id="rId8"/>
    <p:sldId id="407" r:id="rId9"/>
    <p:sldId id="408" r:id="rId10"/>
    <p:sldId id="409" r:id="rId11"/>
    <p:sldId id="410" r:id="rId12"/>
    <p:sldId id="411" r:id="rId13"/>
    <p:sldId id="538" r:id="rId14"/>
    <p:sldId id="539" r:id="rId15"/>
    <p:sldId id="541" r:id="rId16"/>
    <p:sldId id="543" r:id="rId17"/>
    <p:sldId id="560" r:id="rId18"/>
    <p:sldId id="561" r:id="rId19"/>
    <p:sldId id="562" r:id="rId20"/>
    <p:sldId id="565" r:id="rId21"/>
    <p:sldId id="566" r:id="rId22"/>
    <p:sldId id="629" r:id="rId23"/>
    <p:sldId id="567" r:id="rId24"/>
    <p:sldId id="568" r:id="rId25"/>
    <p:sldId id="569" r:id="rId26"/>
    <p:sldId id="570" r:id="rId27"/>
    <p:sldId id="571" r:id="rId28"/>
    <p:sldId id="572" r:id="rId29"/>
    <p:sldId id="573" r:id="rId30"/>
    <p:sldId id="574" r:id="rId31"/>
    <p:sldId id="575" r:id="rId32"/>
    <p:sldId id="630" r:id="rId33"/>
    <p:sldId id="576" r:id="rId34"/>
    <p:sldId id="577" r:id="rId35"/>
    <p:sldId id="578" r:id="rId36"/>
    <p:sldId id="579" r:id="rId37"/>
    <p:sldId id="580" r:id="rId38"/>
    <p:sldId id="581" r:id="rId39"/>
    <p:sldId id="582" r:id="rId40"/>
    <p:sldId id="584" r:id="rId41"/>
    <p:sldId id="631" r:id="rId42"/>
    <p:sldId id="585" r:id="rId43"/>
    <p:sldId id="586" r:id="rId44"/>
    <p:sldId id="587" r:id="rId45"/>
    <p:sldId id="588" r:id="rId46"/>
    <p:sldId id="589" r:id="rId47"/>
    <p:sldId id="590" r:id="rId48"/>
    <p:sldId id="591" r:id="rId49"/>
    <p:sldId id="632" r:id="rId50"/>
    <p:sldId id="592" r:id="rId51"/>
    <p:sldId id="593" r:id="rId52"/>
    <p:sldId id="594" r:id="rId53"/>
    <p:sldId id="595" r:id="rId54"/>
    <p:sldId id="633" r:id="rId55"/>
    <p:sldId id="600" r:id="rId56"/>
    <p:sldId id="601" r:id="rId57"/>
    <p:sldId id="602" r:id="rId58"/>
    <p:sldId id="603" r:id="rId59"/>
    <p:sldId id="604" r:id="rId60"/>
    <p:sldId id="605" r:id="rId61"/>
    <p:sldId id="608" r:id="rId62"/>
    <p:sldId id="609" r:id="rId63"/>
    <p:sldId id="610" r:id="rId64"/>
    <p:sldId id="611" r:id="rId65"/>
    <p:sldId id="612" r:id="rId66"/>
    <p:sldId id="613" r:id="rId67"/>
    <p:sldId id="614" r:id="rId68"/>
    <p:sldId id="615" r:id="rId69"/>
    <p:sldId id="616" r:id="rId70"/>
    <p:sldId id="617" r:id="rId71"/>
    <p:sldId id="618" r:id="rId72"/>
    <p:sldId id="619" r:id="rId73"/>
    <p:sldId id="620" r:id="rId74"/>
    <p:sldId id="621" r:id="rId75"/>
    <p:sldId id="622" r:id="rId76"/>
    <p:sldId id="623" r:id="rId77"/>
    <p:sldId id="357" r:id="rId78"/>
    <p:sldId id="258" r:id="rId79"/>
    <p:sldId id="259" r:id="rId80"/>
    <p:sldId id="260" r:id="rId81"/>
    <p:sldId id="263" r:id="rId82"/>
    <p:sldId id="264" r:id="rId83"/>
    <p:sldId id="273" r:id="rId84"/>
    <p:sldId id="275" r:id="rId85"/>
    <p:sldId id="278" r:id="rId86"/>
    <p:sldId id="279" r:id="rId87"/>
    <p:sldId id="274" r:id="rId88"/>
    <p:sldId id="522" r:id="rId89"/>
    <p:sldId id="524" r:id="rId90"/>
    <p:sldId id="627" r:id="rId91"/>
    <p:sldId id="628" r:id="rId92"/>
    <p:sldId id="530" r:id="rId93"/>
    <p:sldId id="281" r:id="rId94"/>
    <p:sldId id="531" r:id="rId95"/>
    <p:sldId id="287" r:id="rId96"/>
    <p:sldId id="286" r:id="rId97"/>
    <p:sldId id="285" r:id="rId98"/>
    <p:sldId id="284" r:id="rId99"/>
    <p:sldId id="283" r:id="rId100"/>
    <p:sldId id="301" r:id="rId101"/>
    <p:sldId id="526" r:id="rId102"/>
    <p:sldId id="528" r:id="rId103"/>
    <p:sldId id="303"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42"/>
      </p:cViewPr>
      <p:guideLst>
        <p:guide orient="horz" pos="2160"/>
        <p:guide pos="2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_rels/data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4">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5">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9809FA9-5EF4-C741-905D-749C30B4A491}" type="doc">
      <dgm:prSet loTypeId="urn:microsoft.com/office/officeart/2005/8/layout/cycle2" loCatId="" qsTypeId="urn:microsoft.com/office/officeart/2005/8/quickstyle/simple4#1" qsCatId="simple" csTypeId="urn:microsoft.com/office/officeart/2005/8/colors/colorful1#1" csCatId="colorful" phldr="1"/>
      <dgm:spPr/>
      <dgm:t>
        <a:bodyPr/>
        <a:lstStyle/>
        <a:p>
          <a:endParaRPr lang="en-US"/>
        </a:p>
      </dgm:t>
    </dgm:pt>
    <dgm:pt modelId="{888113B9-4B3B-5C48-AB6C-3E8FBE926A07}">
      <dgm:prSet phldrT="[Text]"/>
      <dgm:spPr/>
      <dgm:t>
        <a:bodyPr/>
        <a:lstStyle/>
        <a:p>
          <a:r>
            <a:rPr lang="en-US" b="1" err="1">
              <a:solidFill>
                <a:schemeClr val="accent6">
                  <a:lumMod val="50000"/>
                </a:schemeClr>
              </a:solidFill>
            </a:rPr>
            <a:t>Cơ</a:t>
          </a:r>
          <a:r>
            <a:rPr lang="en-US" b="1">
              <a:solidFill>
                <a:schemeClr val="accent6">
                  <a:lumMod val="50000"/>
                </a:schemeClr>
              </a:solidFill>
            </a:rPr>
            <a:t> </a:t>
          </a:r>
          <a:r>
            <a:rPr lang="en-US" b="1" err="1">
              <a:solidFill>
                <a:schemeClr val="accent6">
                  <a:lumMod val="50000"/>
                </a:schemeClr>
              </a:solidFill>
            </a:rPr>
            <a:t>sở</a:t>
          </a:r>
          <a:r>
            <a:rPr lang="en-US" b="1">
              <a:solidFill>
                <a:schemeClr val="accent6">
                  <a:lumMod val="50000"/>
                </a:schemeClr>
              </a:solidFill>
            </a:rPr>
            <a:t> </a:t>
          </a:r>
          <a:r>
            <a:rPr lang="en-US" b="1" err="1">
              <a:solidFill>
                <a:schemeClr val="accent6">
                  <a:lumMod val="50000"/>
                </a:schemeClr>
              </a:solidFill>
            </a:rPr>
            <a:t>pháp</a:t>
          </a:r>
          <a:r>
            <a:rPr lang="en-US" b="1">
              <a:solidFill>
                <a:schemeClr val="accent6">
                  <a:lumMod val="50000"/>
                </a:schemeClr>
              </a:solidFill>
            </a:rPr>
            <a:t> </a:t>
          </a:r>
          <a:r>
            <a:rPr lang="en-US" b="1" err="1">
              <a:solidFill>
                <a:schemeClr val="accent6">
                  <a:lumMod val="50000"/>
                </a:schemeClr>
              </a:solidFill>
            </a:rPr>
            <a:t>lý</a:t>
          </a:r>
          <a:endParaRPr lang="en-US" b="1">
            <a:solidFill>
              <a:schemeClr val="accent6">
                <a:lumMod val="50000"/>
              </a:schemeClr>
            </a:solidFill>
          </a:endParaRPr>
        </a:p>
      </dgm:t>
    </dgm:pt>
    <dgm:pt modelId="{AB51883D-46F0-074D-8CF4-F79BC22FE6A7}" type="parTrans" cxnId="{8952B070-9BAA-814E-9EFC-133BD7154ABF}">
      <dgm:prSet/>
      <dgm:spPr/>
      <dgm:t>
        <a:bodyPr/>
        <a:lstStyle/>
        <a:p>
          <a:endParaRPr lang="en-US"/>
        </a:p>
      </dgm:t>
    </dgm:pt>
    <dgm:pt modelId="{0D814268-45E7-3F44-8B7D-4D5C8BE22EA6}" type="sibTrans" cxnId="{8952B070-9BAA-814E-9EFC-133BD7154ABF}">
      <dgm:prSet/>
      <dgm:spPr/>
      <dgm:t>
        <a:bodyPr/>
        <a:lstStyle/>
        <a:p>
          <a:endParaRPr lang="en-US" b="1"/>
        </a:p>
      </dgm:t>
    </dgm:pt>
    <dgm:pt modelId="{91459A0D-A446-7E43-BA63-406AE770CA92}">
      <dgm:prSet phldrT="[Text]"/>
      <dgm:spPr/>
      <dgm:t>
        <a:bodyPr/>
        <a:lstStyle/>
        <a:p>
          <a:r>
            <a:rPr lang="en-US" b="1" dirty="0" err="1">
              <a:solidFill>
                <a:srgbClr val="FF0000"/>
              </a:solidFill>
            </a:rPr>
            <a:t>Cơ</a:t>
          </a:r>
          <a:r>
            <a:rPr lang="en-US" b="1" dirty="0">
              <a:solidFill>
                <a:srgbClr val="FF0000"/>
              </a:solidFill>
            </a:rPr>
            <a:t> </a:t>
          </a:r>
          <a:r>
            <a:rPr lang="en-US" b="1" dirty="0" err="1">
              <a:solidFill>
                <a:srgbClr val="FF0000"/>
              </a:solidFill>
            </a:rPr>
            <a:t>sở</a:t>
          </a:r>
          <a:r>
            <a:rPr lang="en-US" b="1" dirty="0">
              <a:solidFill>
                <a:srgbClr val="FF0000"/>
              </a:solidFill>
            </a:rPr>
            <a:t> thực </a:t>
          </a:r>
          <a:r>
            <a:rPr lang="en-US" b="1" dirty="0" err="1">
              <a:solidFill>
                <a:srgbClr val="FF0000"/>
              </a:solidFill>
            </a:rPr>
            <a:t>tiễn</a:t>
          </a:r>
          <a:endParaRPr lang="en-US" b="1" dirty="0">
            <a:solidFill>
              <a:srgbClr val="FF0000"/>
            </a:solidFill>
          </a:endParaRPr>
        </a:p>
      </dgm:t>
    </dgm:pt>
    <dgm:pt modelId="{D8DD6E0F-3946-8541-B1D5-C5B9825E29F2}" type="parTrans" cxnId="{12FF3851-189A-B545-A60D-974B6FFB43BD}">
      <dgm:prSet/>
      <dgm:spPr/>
      <dgm:t>
        <a:bodyPr/>
        <a:lstStyle/>
        <a:p>
          <a:endParaRPr lang="en-US"/>
        </a:p>
      </dgm:t>
    </dgm:pt>
    <dgm:pt modelId="{62B6538D-A1D3-814D-8456-A68505FB0478}" type="sibTrans" cxnId="{12FF3851-189A-B545-A60D-974B6FFB43BD}">
      <dgm:prSet/>
      <dgm:spPr/>
      <dgm:t>
        <a:bodyPr/>
        <a:lstStyle/>
        <a:p>
          <a:endParaRPr lang="en-US" b="1"/>
        </a:p>
      </dgm:t>
    </dgm:pt>
    <dgm:pt modelId="{91BF381C-FEB4-2546-82CD-BAD973E6A698}">
      <dgm:prSet phldrT="[Text]"/>
      <dgm:spPr/>
      <dgm:t>
        <a:bodyPr/>
        <a:lstStyle/>
        <a:p>
          <a:r>
            <a:rPr lang="en-US" b="1" err="1">
              <a:solidFill>
                <a:schemeClr val="accent6">
                  <a:lumMod val="50000"/>
                </a:schemeClr>
              </a:solidFill>
            </a:rPr>
            <a:t>Mục</a:t>
          </a:r>
          <a:r>
            <a:rPr lang="en-US" b="1">
              <a:solidFill>
                <a:schemeClr val="accent6">
                  <a:lumMod val="50000"/>
                </a:schemeClr>
              </a:solidFill>
            </a:rPr>
            <a:t> </a:t>
          </a:r>
          <a:r>
            <a:rPr lang="en-US" b="1" err="1">
              <a:solidFill>
                <a:schemeClr val="accent6">
                  <a:lumMod val="50000"/>
                </a:schemeClr>
              </a:solidFill>
            </a:rPr>
            <a:t>tiêu</a:t>
          </a:r>
          <a:endParaRPr lang="en-US" b="1">
            <a:solidFill>
              <a:schemeClr val="accent6">
                <a:lumMod val="50000"/>
              </a:schemeClr>
            </a:solidFill>
          </a:endParaRPr>
        </a:p>
      </dgm:t>
    </dgm:pt>
    <dgm:pt modelId="{35E31B6D-441F-B948-9A43-1AB5E24E978C}" type="parTrans" cxnId="{191782B5-FAD8-474E-A7E7-CA16EC4AFF02}">
      <dgm:prSet/>
      <dgm:spPr/>
      <dgm:t>
        <a:bodyPr/>
        <a:lstStyle/>
        <a:p>
          <a:endParaRPr lang="en-US"/>
        </a:p>
      </dgm:t>
    </dgm:pt>
    <dgm:pt modelId="{527D73CB-3CD9-DA46-A1F7-E0C6A5E310A3}" type="sibTrans" cxnId="{191782B5-FAD8-474E-A7E7-CA16EC4AFF02}">
      <dgm:prSet/>
      <dgm:spPr/>
      <dgm:t>
        <a:bodyPr/>
        <a:lstStyle/>
        <a:p>
          <a:endParaRPr lang="en-US" b="1"/>
        </a:p>
      </dgm:t>
    </dgm:pt>
    <dgm:pt modelId="{539CBC6F-A9D0-F24D-BA6A-7D305F7DB37B}">
      <dgm:prSet phldrT="[Text]"/>
      <dgm:spPr/>
      <dgm:t>
        <a:bodyPr/>
        <a:lstStyle/>
        <a:p>
          <a:r>
            <a:rPr lang="en-US" b="1" err="1">
              <a:solidFill>
                <a:schemeClr val="bg2"/>
              </a:solidFill>
            </a:rPr>
            <a:t>Mục</a:t>
          </a:r>
          <a:r>
            <a:rPr lang="en-US" b="1">
              <a:solidFill>
                <a:schemeClr val="bg2"/>
              </a:solidFill>
            </a:rPr>
            <a:t> </a:t>
          </a:r>
          <a:r>
            <a:rPr lang="en-US" b="1" err="1">
              <a:solidFill>
                <a:schemeClr val="bg2"/>
              </a:solidFill>
            </a:rPr>
            <a:t>đích</a:t>
          </a:r>
          <a:endParaRPr lang="en-US" b="1">
            <a:solidFill>
              <a:schemeClr val="bg2"/>
            </a:solidFill>
          </a:endParaRPr>
        </a:p>
      </dgm:t>
    </dgm:pt>
    <dgm:pt modelId="{10C6F771-E5F0-FF47-863C-FCBD42B0442E}" type="parTrans" cxnId="{65A9E638-3B4B-3141-8ED1-C7C529606CBF}">
      <dgm:prSet/>
      <dgm:spPr/>
      <dgm:t>
        <a:bodyPr/>
        <a:lstStyle/>
        <a:p>
          <a:endParaRPr lang="en-US"/>
        </a:p>
      </dgm:t>
    </dgm:pt>
    <dgm:pt modelId="{FCECE407-D57E-D447-B2E3-9AD292EE8506}" type="sibTrans" cxnId="{65A9E638-3B4B-3141-8ED1-C7C529606CBF}">
      <dgm:prSet/>
      <dgm:spPr/>
      <dgm:t>
        <a:bodyPr/>
        <a:lstStyle/>
        <a:p>
          <a:endParaRPr lang="en-US" b="1"/>
        </a:p>
      </dgm:t>
    </dgm:pt>
    <dgm:pt modelId="{008CEEF0-116C-5C4E-BB84-A703DC8BFD88}">
      <dgm:prSet phldrT="[Text]"/>
      <dgm:spPr/>
      <dgm:t>
        <a:bodyPr/>
        <a:lstStyle/>
        <a:p>
          <a:r>
            <a:rPr lang="en-US" b="1" err="1">
              <a:solidFill>
                <a:srgbClr val="FFFF00"/>
              </a:solidFill>
            </a:rPr>
            <a:t>Nhóm</a:t>
          </a:r>
          <a:r>
            <a:rPr lang="en-US" b="1">
              <a:solidFill>
                <a:srgbClr val="FFFF00"/>
              </a:solidFill>
            </a:rPr>
            <a:t> </a:t>
          </a:r>
          <a:r>
            <a:rPr lang="en-US" b="1" err="1">
              <a:solidFill>
                <a:srgbClr val="FFFF00"/>
              </a:solidFill>
            </a:rPr>
            <a:t>tác</a:t>
          </a:r>
          <a:r>
            <a:rPr lang="en-US" b="1">
              <a:solidFill>
                <a:srgbClr val="FFFF00"/>
              </a:solidFill>
            </a:rPr>
            <a:t> </a:t>
          </a:r>
          <a:r>
            <a:rPr lang="en-US" b="1" err="1">
              <a:solidFill>
                <a:srgbClr val="FFFF00"/>
              </a:solidFill>
            </a:rPr>
            <a:t>giả</a:t>
          </a:r>
          <a:endParaRPr lang="en-US" b="1">
            <a:solidFill>
              <a:srgbClr val="FFFF00"/>
            </a:solidFill>
          </a:endParaRPr>
        </a:p>
      </dgm:t>
    </dgm:pt>
    <dgm:pt modelId="{B3200580-F165-4E4A-B506-201DFA9C899E}" type="parTrans" cxnId="{88D95FB4-75A3-3146-8295-8CB4D91AF6EF}">
      <dgm:prSet/>
      <dgm:spPr/>
      <dgm:t>
        <a:bodyPr/>
        <a:lstStyle/>
        <a:p>
          <a:endParaRPr lang="en-US"/>
        </a:p>
      </dgm:t>
    </dgm:pt>
    <dgm:pt modelId="{869794D3-DA65-0144-AE0B-A4DAB24320DD}" type="sibTrans" cxnId="{88D95FB4-75A3-3146-8295-8CB4D91AF6EF}">
      <dgm:prSet/>
      <dgm:spPr/>
      <dgm:t>
        <a:bodyPr/>
        <a:lstStyle/>
        <a:p>
          <a:endParaRPr lang="en-US" b="1"/>
        </a:p>
      </dgm:t>
    </dgm:pt>
    <dgm:pt modelId="{7FE7E165-047C-3C4A-B491-B9A3476FD19C}" type="pres">
      <dgm:prSet presAssocID="{09809FA9-5EF4-C741-905D-749C30B4A491}" presName="cycle" presStyleCnt="0">
        <dgm:presLayoutVars>
          <dgm:dir/>
          <dgm:resizeHandles val="exact"/>
        </dgm:presLayoutVars>
      </dgm:prSet>
      <dgm:spPr/>
      <dgm:t>
        <a:bodyPr/>
        <a:lstStyle/>
        <a:p>
          <a:endParaRPr lang="en-US"/>
        </a:p>
      </dgm:t>
    </dgm:pt>
    <dgm:pt modelId="{A4912982-B996-FD47-9CA1-67CC6636ECC6}" type="pres">
      <dgm:prSet presAssocID="{888113B9-4B3B-5C48-AB6C-3E8FBE926A07}" presName="node" presStyleLbl="node1" presStyleIdx="0" presStyleCnt="5">
        <dgm:presLayoutVars>
          <dgm:bulletEnabled val="1"/>
        </dgm:presLayoutVars>
      </dgm:prSet>
      <dgm:spPr/>
      <dgm:t>
        <a:bodyPr/>
        <a:lstStyle/>
        <a:p>
          <a:endParaRPr lang="en-US"/>
        </a:p>
      </dgm:t>
    </dgm:pt>
    <dgm:pt modelId="{42C777D4-C685-C84C-9B93-3A8EE066C51A}" type="pres">
      <dgm:prSet presAssocID="{0D814268-45E7-3F44-8B7D-4D5C8BE22EA6}" presName="sibTrans" presStyleLbl="sibTrans2D1" presStyleIdx="0" presStyleCnt="5"/>
      <dgm:spPr/>
      <dgm:t>
        <a:bodyPr/>
        <a:lstStyle/>
        <a:p>
          <a:endParaRPr lang="en-US"/>
        </a:p>
      </dgm:t>
    </dgm:pt>
    <dgm:pt modelId="{787BBBA6-E5F1-104C-B21D-88E168D821B7}" type="pres">
      <dgm:prSet presAssocID="{0D814268-45E7-3F44-8B7D-4D5C8BE22EA6}" presName="connectorText" presStyleLbl="sibTrans2D1" presStyleIdx="0" presStyleCnt="5"/>
      <dgm:spPr/>
      <dgm:t>
        <a:bodyPr/>
        <a:lstStyle/>
        <a:p>
          <a:endParaRPr lang="en-US"/>
        </a:p>
      </dgm:t>
    </dgm:pt>
    <dgm:pt modelId="{3BCA8313-72E9-5B48-8881-7D14638AF0D9}" type="pres">
      <dgm:prSet presAssocID="{91459A0D-A446-7E43-BA63-406AE770CA92}" presName="node" presStyleLbl="node1" presStyleIdx="1" presStyleCnt="5">
        <dgm:presLayoutVars>
          <dgm:bulletEnabled val="1"/>
        </dgm:presLayoutVars>
      </dgm:prSet>
      <dgm:spPr/>
      <dgm:t>
        <a:bodyPr/>
        <a:lstStyle/>
        <a:p>
          <a:endParaRPr lang="en-US"/>
        </a:p>
      </dgm:t>
    </dgm:pt>
    <dgm:pt modelId="{5C461115-018B-9641-9F6E-C6BBFF5F27D8}" type="pres">
      <dgm:prSet presAssocID="{62B6538D-A1D3-814D-8456-A68505FB0478}" presName="sibTrans" presStyleLbl="sibTrans2D1" presStyleIdx="1" presStyleCnt="5"/>
      <dgm:spPr/>
      <dgm:t>
        <a:bodyPr/>
        <a:lstStyle/>
        <a:p>
          <a:endParaRPr lang="en-US"/>
        </a:p>
      </dgm:t>
    </dgm:pt>
    <dgm:pt modelId="{5BA07A93-5A7B-CC46-BB25-B0ECCF833AE2}" type="pres">
      <dgm:prSet presAssocID="{62B6538D-A1D3-814D-8456-A68505FB0478}" presName="connectorText" presStyleLbl="sibTrans2D1" presStyleIdx="1" presStyleCnt="5"/>
      <dgm:spPr/>
      <dgm:t>
        <a:bodyPr/>
        <a:lstStyle/>
        <a:p>
          <a:endParaRPr lang="en-US"/>
        </a:p>
      </dgm:t>
    </dgm:pt>
    <dgm:pt modelId="{08AB2A54-4C77-A84A-8FA9-2E9AD4CCB713}" type="pres">
      <dgm:prSet presAssocID="{91BF381C-FEB4-2546-82CD-BAD973E6A698}" presName="node" presStyleLbl="node1" presStyleIdx="2" presStyleCnt="5">
        <dgm:presLayoutVars>
          <dgm:bulletEnabled val="1"/>
        </dgm:presLayoutVars>
      </dgm:prSet>
      <dgm:spPr/>
      <dgm:t>
        <a:bodyPr/>
        <a:lstStyle/>
        <a:p>
          <a:endParaRPr lang="en-US"/>
        </a:p>
      </dgm:t>
    </dgm:pt>
    <dgm:pt modelId="{0CA7F555-8C67-AF4C-A2F1-B56687812967}" type="pres">
      <dgm:prSet presAssocID="{527D73CB-3CD9-DA46-A1F7-E0C6A5E310A3}" presName="sibTrans" presStyleLbl="sibTrans2D1" presStyleIdx="2" presStyleCnt="5"/>
      <dgm:spPr/>
      <dgm:t>
        <a:bodyPr/>
        <a:lstStyle/>
        <a:p>
          <a:endParaRPr lang="en-US"/>
        </a:p>
      </dgm:t>
    </dgm:pt>
    <dgm:pt modelId="{6878FA74-225C-6545-A057-11ED7C19A056}" type="pres">
      <dgm:prSet presAssocID="{527D73CB-3CD9-DA46-A1F7-E0C6A5E310A3}" presName="connectorText" presStyleLbl="sibTrans2D1" presStyleIdx="2" presStyleCnt="5"/>
      <dgm:spPr/>
      <dgm:t>
        <a:bodyPr/>
        <a:lstStyle/>
        <a:p>
          <a:endParaRPr lang="en-US"/>
        </a:p>
      </dgm:t>
    </dgm:pt>
    <dgm:pt modelId="{E2E881CC-2F97-EC4C-A83B-AA95FA6A37CC}" type="pres">
      <dgm:prSet presAssocID="{539CBC6F-A9D0-F24D-BA6A-7D305F7DB37B}" presName="node" presStyleLbl="node1" presStyleIdx="3" presStyleCnt="5">
        <dgm:presLayoutVars>
          <dgm:bulletEnabled val="1"/>
        </dgm:presLayoutVars>
      </dgm:prSet>
      <dgm:spPr/>
      <dgm:t>
        <a:bodyPr/>
        <a:lstStyle/>
        <a:p>
          <a:endParaRPr lang="en-US"/>
        </a:p>
      </dgm:t>
    </dgm:pt>
    <dgm:pt modelId="{32A372C9-D20D-E649-973D-3E1A2FFD1545}" type="pres">
      <dgm:prSet presAssocID="{FCECE407-D57E-D447-B2E3-9AD292EE8506}" presName="sibTrans" presStyleLbl="sibTrans2D1" presStyleIdx="3" presStyleCnt="5"/>
      <dgm:spPr/>
      <dgm:t>
        <a:bodyPr/>
        <a:lstStyle/>
        <a:p>
          <a:endParaRPr lang="en-US"/>
        </a:p>
      </dgm:t>
    </dgm:pt>
    <dgm:pt modelId="{97A54025-BFC2-2B4D-9FF2-A1FA89B50E2E}" type="pres">
      <dgm:prSet presAssocID="{FCECE407-D57E-D447-B2E3-9AD292EE8506}" presName="connectorText" presStyleLbl="sibTrans2D1" presStyleIdx="3" presStyleCnt="5"/>
      <dgm:spPr/>
      <dgm:t>
        <a:bodyPr/>
        <a:lstStyle/>
        <a:p>
          <a:endParaRPr lang="en-US"/>
        </a:p>
      </dgm:t>
    </dgm:pt>
    <dgm:pt modelId="{98FE2656-6CE1-F74C-84C9-2653F2039844}" type="pres">
      <dgm:prSet presAssocID="{008CEEF0-116C-5C4E-BB84-A703DC8BFD88}" presName="node" presStyleLbl="node1" presStyleIdx="4" presStyleCnt="5">
        <dgm:presLayoutVars>
          <dgm:bulletEnabled val="1"/>
        </dgm:presLayoutVars>
      </dgm:prSet>
      <dgm:spPr/>
      <dgm:t>
        <a:bodyPr/>
        <a:lstStyle/>
        <a:p>
          <a:endParaRPr lang="en-US"/>
        </a:p>
      </dgm:t>
    </dgm:pt>
    <dgm:pt modelId="{E3D1E051-A43B-A44B-AE79-F44C64C35ED8}" type="pres">
      <dgm:prSet presAssocID="{869794D3-DA65-0144-AE0B-A4DAB24320DD}" presName="sibTrans" presStyleLbl="sibTrans2D1" presStyleIdx="4" presStyleCnt="5"/>
      <dgm:spPr/>
      <dgm:t>
        <a:bodyPr/>
        <a:lstStyle/>
        <a:p>
          <a:endParaRPr lang="en-US"/>
        </a:p>
      </dgm:t>
    </dgm:pt>
    <dgm:pt modelId="{3423E0FA-F110-7840-9B71-CB9959FAE39D}" type="pres">
      <dgm:prSet presAssocID="{869794D3-DA65-0144-AE0B-A4DAB24320DD}" presName="connectorText" presStyleLbl="sibTrans2D1" presStyleIdx="4" presStyleCnt="5"/>
      <dgm:spPr/>
      <dgm:t>
        <a:bodyPr/>
        <a:lstStyle/>
        <a:p>
          <a:endParaRPr lang="en-US"/>
        </a:p>
      </dgm:t>
    </dgm:pt>
  </dgm:ptLst>
  <dgm:cxnLst>
    <dgm:cxn modelId="{B4BF43A5-02B4-D442-938B-455CF2A1C7A6}" type="presOf" srcId="{888113B9-4B3B-5C48-AB6C-3E8FBE926A07}" destId="{A4912982-B996-FD47-9CA1-67CC6636ECC6}" srcOrd="0" destOrd="0" presId="urn:microsoft.com/office/officeart/2005/8/layout/cycle2"/>
    <dgm:cxn modelId="{C424E11E-752D-1D41-9705-A848B7F8D976}" type="presOf" srcId="{869794D3-DA65-0144-AE0B-A4DAB24320DD}" destId="{3423E0FA-F110-7840-9B71-CB9959FAE39D}" srcOrd="1" destOrd="0" presId="urn:microsoft.com/office/officeart/2005/8/layout/cycle2"/>
    <dgm:cxn modelId="{52727FA3-5C6F-F74E-9701-47C3CF690A58}" type="presOf" srcId="{0D814268-45E7-3F44-8B7D-4D5C8BE22EA6}" destId="{42C777D4-C685-C84C-9B93-3A8EE066C51A}" srcOrd="0" destOrd="0" presId="urn:microsoft.com/office/officeart/2005/8/layout/cycle2"/>
    <dgm:cxn modelId="{45C421C0-3F53-A349-AB37-A777A95EAACD}" type="presOf" srcId="{FCECE407-D57E-D447-B2E3-9AD292EE8506}" destId="{32A372C9-D20D-E649-973D-3E1A2FFD1545}" srcOrd="0" destOrd="0" presId="urn:microsoft.com/office/officeart/2005/8/layout/cycle2"/>
    <dgm:cxn modelId="{6748FB97-9A02-C24D-86AD-0EAA7CC04B46}" type="presOf" srcId="{62B6538D-A1D3-814D-8456-A68505FB0478}" destId="{5C461115-018B-9641-9F6E-C6BBFF5F27D8}" srcOrd="0" destOrd="0" presId="urn:microsoft.com/office/officeart/2005/8/layout/cycle2"/>
    <dgm:cxn modelId="{8AD80C16-5D4F-594A-9244-1EA9E2ED5900}" type="presOf" srcId="{527D73CB-3CD9-DA46-A1F7-E0C6A5E310A3}" destId="{0CA7F555-8C67-AF4C-A2F1-B56687812967}" srcOrd="0" destOrd="0" presId="urn:microsoft.com/office/officeart/2005/8/layout/cycle2"/>
    <dgm:cxn modelId="{227FD2F6-D60F-8B49-B8D5-7D1A82E909F8}" type="presOf" srcId="{008CEEF0-116C-5C4E-BB84-A703DC8BFD88}" destId="{98FE2656-6CE1-F74C-84C9-2653F2039844}" srcOrd="0" destOrd="0" presId="urn:microsoft.com/office/officeart/2005/8/layout/cycle2"/>
    <dgm:cxn modelId="{A80BC6FD-842A-8D40-BCAC-FE9BB956A15B}" type="presOf" srcId="{91BF381C-FEB4-2546-82CD-BAD973E6A698}" destId="{08AB2A54-4C77-A84A-8FA9-2E9AD4CCB713}" srcOrd="0" destOrd="0" presId="urn:microsoft.com/office/officeart/2005/8/layout/cycle2"/>
    <dgm:cxn modelId="{211DDEB6-8738-0E48-9270-7E53244E4DE2}" type="presOf" srcId="{0D814268-45E7-3F44-8B7D-4D5C8BE22EA6}" destId="{787BBBA6-E5F1-104C-B21D-88E168D821B7}" srcOrd="1" destOrd="0" presId="urn:microsoft.com/office/officeart/2005/8/layout/cycle2"/>
    <dgm:cxn modelId="{65A9E638-3B4B-3141-8ED1-C7C529606CBF}" srcId="{09809FA9-5EF4-C741-905D-749C30B4A491}" destId="{539CBC6F-A9D0-F24D-BA6A-7D305F7DB37B}" srcOrd="3" destOrd="0" parTransId="{10C6F771-E5F0-FF47-863C-FCBD42B0442E}" sibTransId="{FCECE407-D57E-D447-B2E3-9AD292EE8506}"/>
    <dgm:cxn modelId="{8952B070-9BAA-814E-9EFC-133BD7154ABF}" srcId="{09809FA9-5EF4-C741-905D-749C30B4A491}" destId="{888113B9-4B3B-5C48-AB6C-3E8FBE926A07}" srcOrd="0" destOrd="0" parTransId="{AB51883D-46F0-074D-8CF4-F79BC22FE6A7}" sibTransId="{0D814268-45E7-3F44-8B7D-4D5C8BE22EA6}"/>
    <dgm:cxn modelId="{ABF47963-BF59-C744-9222-853CE70E56EF}" type="presOf" srcId="{09809FA9-5EF4-C741-905D-749C30B4A491}" destId="{7FE7E165-047C-3C4A-B491-B9A3476FD19C}" srcOrd="0" destOrd="0" presId="urn:microsoft.com/office/officeart/2005/8/layout/cycle2"/>
    <dgm:cxn modelId="{12FF3851-189A-B545-A60D-974B6FFB43BD}" srcId="{09809FA9-5EF4-C741-905D-749C30B4A491}" destId="{91459A0D-A446-7E43-BA63-406AE770CA92}" srcOrd="1" destOrd="0" parTransId="{D8DD6E0F-3946-8541-B1D5-C5B9825E29F2}" sibTransId="{62B6538D-A1D3-814D-8456-A68505FB0478}"/>
    <dgm:cxn modelId="{191782B5-FAD8-474E-A7E7-CA16EC4AFF02}" srcId="{09809FA9-5EF4-C741-905D-749C30B4A491}" destId="{91BF381C-FEB4-2546-82CD-BAD973E6A698}" srcOrd="2" destOrd="0" parTransId="{35E31B6D-441F-B948-9A43-1AB5E24E978C}" sibTransId="{527D73CB-3CD9-DA46-A1F7-E0C6A5E310A3}"/>
    <dgm:cxn modelId="{88D95FB4-75A3-3146-8295-8CB4D91AF6EF}" srcId="{09809FA9-5EF4-C741-905D-749C30B4A491}" destId="{008CEEF0-116C-5C4E-BB84-A703DC8BFD88}" srcOrd="4" destOrd="0" parTransId="{B3200580-F165-4E4A-B506-201DFA9C899E}" sibTransId="{869794D3-DA65-0144-AE0B-A4DAB24320DD}"/>
    <dgm:cxn modelId="{B2E507CF-D663-D64E-9D69-07042B3E2AC0}" type="presOf" srcId="{62B6538D-A1D3-814D-8456-A68505FB0478}" destId="{5BA07A93-5A7B-CC46-BB25-B0ECCF833AE2}" srcOrd="1" destOrd="0" presId="urn:microsoft.com/office/officeart/2005/8/layout/cycle2"/>
    <dgm:cxn modelId="{874CCB3A-8348-794D-A85C-1001B8FD542B}" type="presOf" srcId="{527D73CB-3CD9-DA46-A1F7-E0C6A5E310A3}" destId="{6878FA74-225C-6545-A057-11ED7C19A056}" srcOrd="1" destOrd="0" presId="urn:microsoft.com/office/officeart/2005/8/layout/cycle2"/>
    <dgm:cxn modelId="{6701D2A0-F791-C045-A676-263AE4F69723}" type="presOf" srcId="{91459A0D-A446-7E43-BA63-406AE770CA92}" destId="{3BCA8313-72E9-5B48-8881-7D14638AF0D9}" srcOrd="0" destOrd="0" presId="urn:microsoft.com/office/officeart/2005/8/layout/cycle2"/>
    <dgm:cxn modelId="{0297CF7B-E51B-7342-8E13-2219FE3A451F}" type="presOf" srcId="{FCECE407-D57E-D447-B2E3-9AD292EE8506}" destId="{97A54025-BFC2-2B4D-9FF2-A1FA89B50E2E}" srcOrd="1" destOrd="0" presId="urn:microsoft.com/office/officeart/2005/8/layout/cycle2"/>
    <dgm:cxn modelId="{C69B7750-5323-2240-B231-22EDCAB845AA}" type="presOf" srcId="{869794D3-DA65-0144-AE0B-A4DAB24320DD}" destId="{E3D1E051-A43B-A44B-AE79-F44C64C35ED8}" srcOrd="0" destOrd="0" presId="urn:microsoft.com/office/officeart/2005/8/layout/cycle2"/>
    <dgm:cxn modelId="{6F97B704-8EEA-EC48-9AA2-02425D8C0886}" type="presOf" srcId="{539CBC6F-A9D0-F24D-BA6A-7D305F7DB37B}" destId="{E2E881CC-2F97-EC4C-A83B-AA95FA6A37CC}" srcOrd="0" destOrd="0" presId="urn:microsoft.com/office/officeart/2005/8/layout/cycle2"/>
    <dgm:cxn modelId="{2756E1D0-9275-3747-A34D-5BE39C9B7EDF}" type="presParOf" srcId="{7FE7E165-047C-3C4A-B491-B9A3476FD19C}" destId="{A4912982-B996-FD47-9CA1-67CC6636ECC6}" srcOrd="0" destOrd="0" presId="urn:microsoft.com/office/officeart/2005/8/layout/cycle2"/>
    <dgm:cxn modelId="{693DEE36-1531-AF48-A3B6-19A4A645EE8D}" type="presParOf" srcId="{7FE7E165-047C-3C4A-B491-B9A3476FD19C}" destId="{42C777D4-C685-C84C-9B93-3A8EE066C51A}" srcOrd="1" destOrd="0" presId="urn:microsoft.com/office/officeart/2005/8/layout/cycle2"/>
    <dgm:cxn modelId="{73FEB655-4AEC-4D4C-BD4E-66234BDB8B97}" type="presParOf" srcId="{42C777D4-C685-C84C-9B93-3A8EE066C51A}" destId="{787BBBA6-E5F1-104C-B21D-88E168D821B7}" srcOrd="0" destOrd="0" presId="urn:microsoft.com/office/officeart/2005/8/layout/cycle2"/>
    <dgm:cxn modelId="{3EB346E4-4159-9749-BDB5-41064E01A12D}" type="presParOf" srcId="{7FE7E165-047C-3C4A-B491-B9A3476FD19C}" destId="{3BCA8313-72E9-5B48-8881-7D14638AF0D9}" srcOrd="2" destOrd="0" presId="urn:microsoft.com/office/officeart/2005/8/layout/cycle2"/>
    <dgm:cxn modelId="{D46DE951-9CD9-6E42-8231-44214183EDC7}" type="presParOf" srcId="{7FE7E165-047C-3C4A-B491-B9A3476FD19C}" destId="{5C461115-018B-9641-9F6E-C6BBFF5F27D8}" srcOrd="3" destOrd="0" presId="urn:microsoft.com/office/officeart/2005/8/layout/cycle2"/>
    <dgm:cxn modelId="{DBB2B6FF-BF4E-A342-8313-660C8B058713}" type="presParOf" srcId="{5C461115-018B-9641-9F6E-C6BBFF5F27D8}" destId="{5BA07A93-5A7B-CC46-BB25-B0ECCF833AE2}" srcOrd="0" destOrd="0" presId="urn:microsoft.com/office/officeart/2005/8/layout/cycle2"/>
    <dgm:cxn modelId="{CBC40F62-5A44-F545-86D3-1842D9558923}" type="presParOf" srcId="{7FE7E165-047C-3C4A-B491-B9A3476FD19C}" destId="{08AB2A54-4C77-A84A-8FA9-2E9AD4CCB713}" srcOrd="4" destOrd="0" presId="urn:microsoft.com/office/officeart/2005/8/layout/cycle2"/>
    <dgm:cxn modelId="{A7EC8696-FD0C-3440-A69F-FE619042139B}" type="presParOf" srcId="{7FE7E165-047C-3C4A-B491-B9A3476FD19C}" destId="{0CA7F555-8C67-AF4C-A2F1-B56687812967}" srcOrd="5" destOrd="0" presId="urn:microsoft.com/office/officeart/2005/8/layout/cycle2"/>
    <dgm:cxn modelId="{64D4758B-7F3F-2644-AA8F-F54DD00C131A}" type="presParOf" srcId="{0CA7F555-8C67-AF4C-A2F1-B56687812967}" destId="{6878FA74-225C-6545-A057-11ED7C19A056}" srcOrd="0" destOrd="0" presId="urn:microsoft.com/office/officeart/2005/8/layout/cycle2"/>
    <dgm:cxn modelId="{C54783DE-B2B5-734C-B085-BEDBE6F243E3}" type="presParOf" srcId="{7FE7E165-047C-3C4A-B491-B9A3476FD19C}" destId="{E2E881CC-2F97-EC4C-A83B-AA95FA6A37CC}" srcOrd="6" destOrd="0" presId="urn:microsoft.com/office/officeart/2005/8/layout/cycle2"/>
    <dgm:cxn modelId="{08A2F23B-AD3C-2B46-9D4D-0A1DB39B50C2}" type="presParOf" srcId="{7FE7E165-047C-3C4A-B491-B9A3476FD19C}" destId="{32A372C9-D20D-E649-973D-3E1A2FFD1545}" srcOrd="7" destOrd="0" presId="urn:microsoft.com/office/officeart/2005/8/layout/cycle2"/>
    <dgm:cxn modelId="{B81BE1AF-3B70-3C40-A1B6-93C4645F5E85}" type="presParOf" srcId="{32A372C9-D20D-E649-973D-3E1A2FFD1545}" destId="{97A54025-BFC2-2B4D-9FF2-A1FA89B50E2E}" srcOrd="0" destOrd="0" presId="urn:microsoft.com/office/officeart/2005/8/layout/cycle2"/>
    <dgm:cxn modelId="{D9EDC2E5-7C79-BA41-B8B4-3462D72FC786}" type="presParOf" srcId="{7FE7E165-047C-3C4A-B491-B9A3476FD19C}" destId="{98FE2656-6CE1-F74C-84C9-2653F2039844}" srcOrd="8" destOrd="0" presId="urn:microsoft.com/office/officeart/2005/8/layout/cycle2"/>
    <dgm:cxn modelId="{CC98E462-BB05-E940-B893-84C96C157C12}" type="presParOf" srcId="{7FE7E165-047C-3C4A-B491-B9A3476FD19C}" destId="{E3D1E051-A43B-A44B-AE79-F44C64C35ED8}" srcOrd="9" destOrd="0" presId="urn:microsoft.com/office/officeart/2005/8/layout/cycle2"/>
    <dgm:cxn modelId="{D5E659D0-1B04-2E4A-83CB-431F7B13CA2C}" type="presParOf" srcId="{E3D1E051-A43B-A44B-AE79-F44C64C35ED8}" destId="{3423E0FA-F110-7840-9B71-CB9959FAE39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E1A15-106E-1F45-B41E-E6ACF1FBF3A3}" type="doc">
      <dgm:prSet loTypeId="urn:microsoft.com/office/officeart/2005/8/layout/chevron2" loCatId="" qsTypeId="urn:microsoft.com/office/officeart/2005/8/quickstyle/simple4#2" qsCatId="simple" csTypeId="urn:microsoft.com/office/officeart/2005/8/colors/colorful1#2" csCatId="colorful" phldr="1"/>
      <dgm:spPr/>
      <dgm:t>
        <a:bodyPr/>
        <a:lstStyle/>
        <a:p>
          <a:endParaRPr lang="en-US"/>
        </a:p>
      </dgm:t>
    </dgm:pt>
    <dgm:pt modelId="{21F6FF13-B306-BB48-8CC2-92580D881E21}">
      <dgm:prSet phldrT="[Text]"/>
      <dgm:spPr/>
      <dgm:t>
        <a:bodyPr/>
        <a:lstStyle/>
        <a:p>
          <a:r>
            <a:rPr lang="en-US">
              <a:solidFill>
                <a:schemeClr val="accent5">
                  <a:lumMod val="50000"/>
                </a:schemeClr>
              </a:solidFill>
            </a:rPr>
            <a:t>NĐ80</a:t>
          </a:r>
        </a:p>
      </dgm:t>
    </dgm:pt>
    <dgm:pt modelId="{96E86FBD-B6D6-AC4A-9163-E2789AF5FF17}" type="parTrans" cxnId="{A1CC9D63-51CF-A343-A484-4C0F093A18D2}">
      <dgm:prSet/>
      <dgm:spPr/>
      <dgm:t>
        <a:bodyPr/>
        <a:lstStyle/>
        <a:p>
          <a:endParaRPr lang="en-US"/>
        </a:p>
      </dgm:t>
    </dgm:pt>
    <dgm:pt modelId="{BB99CD2C-34F1-DB44-B2D0-B91402098A2D}" type="sibTrans" cxnId="{A1CC9D63-51CF-A343-A484-4C0F093A18D2}">
      <dgm:prSet/>
      <dgm:spPr/>
      <dgm:t>
        <a:bodyPr/>
        <a:lstStyle/>
        <a:p>
          <a:endParaRPr lang="en-US"/>
        </a:p>
      </dgm:t>
    </dgm:pt>
    <dgm:pt modelId="{99B43EB6-3956-B549-AE80-9015D2554B9C}">
      <dgm:prSet phldrT="[Text]"/>
      <dgm:spPr/>
      <dgm:t>
        <a:bodyPr/>
        <a:lstStyle/>
        <a:p>
          <a:r>
            <a:rPr lang="en-US" err="1"/>
            <a:t>Nghị</a:t>
          </a:r>
          <a:r>
            <a:rPr lang="en-US"/>
            <a:t> </a:t>
          </a:r>
          <a:r>
            <a:rPr lang="en-US" err="1"/>
            <a:t>định</a:t>
          </a:r>
          <a:r>
            <a:rPr lang="en-US"/>
            <a:t>  80/2017/NĐ-CP </a:t>
          </a:r>
          <a:r>
            <a:rPr lang="en-US" err="1"/>
            <a:t>ngày</a:t>
          </a:r>
          <a:r>
            <a:rPr lang="en-US"/>
            <a:t> 17/7/2017 </a:t>
          </a:r>
        </a:p>
      </dgm:t>
    </dgm:pt>
    <dgm:pt modelId="{D7101740-1820-654A-A61E-465668398422}" type="parTrans" cxnId="{6E027048-3BFB-6848-ABBC-B9C64E9D149E}">
      <dgm:prSet/>
      <dgm:spPr/>
      <dgm:t>
        <a:bodyPr/>
        <a:lstStyle/>
        <a:p>
          <a:endParaRPr lang="en-US"/>
        </a:p>
      </dgm:t>
    </dgm:pt>
    <dgm:pt modelId="{1BBB529F-1ED2-A14E-9845-4D51FCD1A203}" type="sibTrans" cxnId="{6E027048-3BFB-6848-ABBC-B9C64E9D149E}">
      <dgm:prSet/>
      <dgm:spPr/>
      <dgm:t>
        <a:bodyPr/>
        <a:lstStyle/>
        <a:p>
          <a:endParaRPr lang="en-US"/>
        </a:p>
      </dgm:t>
    </dgm:pt>
    <dgm:pt modelId="{3D7841C3-9682-BA4B-9B3A-AEDBC8C3E4F8}">
      <dgm:prSet phldrT="[Text]"/>
      <dgm:spPr/>
      <dgm:t>
        <a:bodyPr/>
        <a:lstStyle/>
        <a:p>
          <a:r>
            <a:rPr lang="en-US" err="1"/>
            <a:t>Quy</a:t>
          </a:r>
          <a:r>
            <a:rPr lang="en-US"/>
            <a:t> </a:t>
          </a:r>
          <a:r>
            <a:rPr lang="en-US" err="1"/>
            <a:t>định</a:t>
          </a:r>
          <a:r>
            <a:rPr lang="en-US"/>
            <a:t> về </a:t>
          </a:r>
          <a:r>
            <a:rPr lang="en-US" err="1"/>
            <a:t>môi</a:t>
          </a:r>
          <a:r>
            <a:rPr lang="en-US"/>
            <a:t> </a:t>
          </a:r>
          <a:r>
            <a:rPr lang="en-US" err="1"/>
            <a:t>trường</a:t>
          </a:r>
          <a:r>
            <a:rPr lang="en-US"/>
            <a:t> </a:t>
          </a:r>
          <a:r>
            <a:rPr lang="en-US" err="1"/>
            <a:t>giáo</a:t>
          </a:r>
          <a:r>
            <a:rPr lang="en-US"/>
            <a:t> </a:t>
          </a:r>
          <a:r>
            <a:rPr lang="en-US" err="1"/>
            <a:t>dục</a:t>
          </a:r>
          <a:r>
            <a:rPr lang="en-US"/>
            <a:t> an </a:t>
          </a:r>
          <a:r>
            <a:rPr lang="en-US" err="1"/>
            <a:t>toàn</a:t>
          </a:r>
          <a:r>
            <a:rPr lang="en-US"/>
            <a:t>, </a:t>
          </a:r>
          <a:r>
            <a:rPr lang="en-US" err="1"/>
            <a:t>lành</a:t>
          </a:r>
          <a:r>
            <a:rPr lang="en-US"/>
            <a:t> </a:t>
          </a:r>
          <a:r>
            <a:rPr lang="en-US" err="1"/>
            <a:t>mạnh</a:t>
          </a:r>
          <a:r>
            <a:rPr lang="en-US"/>
            <a:t>, </a:t>
          </a:r>
          <a:r>
            <a:rPr lang="en-US" err="1"/>
            <a:t>thân</a:t>
          </a:r>
          <a:r>
            <a:rPr lang="en-US"/>
            <a:t> </a:t>
          </a:r>
          <a:r>
            <a:rPr lang="en-US" err="1"/>
            <a:t>thiện</a:t>
          </a:r>
          <a:r>
            <a:rPr lang="en-US"/>
            <a:t>, </a:t>
          </a:r>
          <a:r>
            <a:rPr lang="en-US" err="1"/>
            <a:t>phòng</a:t>
          </a:r>
          <a:r>
            <a:rPr lang="en-US"/>
            <a:t>, </a:t>
          </a:r>
          <a:r>
            <a:rPr lang="en-US" err="1"/>
            <a:t>chống</a:t>
          </a:r>
          <a:r>
            <a:rPr lang="en-US"/>
            <a:t> </a:t>
          </a:r>
          <a:r>
            <a:rPr lang="en-US" err="1"/>
            <a:t>bạo</a:t>
          </a:r>
          <a:r>
            <a:rPr lang="en-US"/>
            <a:t> </a:t>
          </a:r>
          <a:r>
            <a:rPr lang="en-US" err="1"/>
            <a:t>lực</a:t>
          </a:r>
          <a:r>
            <a:rPr lang="en-US"/>
            <a:t> </a:t>
          </a:r>
          <a:r>
            <a:rPr lang="en-US" err="1"/>
            <a:t>học</a:t>
          </a:r>
          <a:r>
            <a:rPr lang="en-US"/>
            <a:t> </a:t>
          </a:r>
          <a:r>
            <a:rPr lang="en-US" err="1"/>
            <a:t>đường</a:t>
          </a:r>
          <a:endParaRPr lang="en-US"/>
        </a:p>
      </dgm:t>
    </dgm:pt>
    <dgm:pt modelId="{90A9EB48-65F0-B145-9656-D87AE4B95007}" type="parTrans" cxnId="{DBBF15BE-A02B-5C42-BD10-DD5DFB40D9B9}">
      <dgm:prSet/>
      <dgm:spPr/>
      <dgm:t>
        <a:bodyPr/>
        <a:lstStyle/>
        <a:p>
          <a:endParaRPr lang="en-US"/>
        </a:p>
      </dgm:t>
    </dgm:pt>
    <dgm:pt modelId="{CB69A234-5BDB-1B49-AAA6-A48583382E4D}" type="sibTrans" cxnId="{DBBF15BE-A02B-5C42-BD10-DD5DFB40D9B9}">
      <dgm:prSet/>
      <dgm:spPr/>
      <dgm:t>
        <a:bodyPr/>
        <a:lstStyle/>
        <a:p>
          <a:endParaRPr lang="en-US"/>
        </a:p>
      </dgm:t>
    </dgm:pt>
    <dgm:pt modelId="{549DFFE9-6C85-034D-AF37-545367D11FAF}">
      <dgm:prSet phldrT="[Text]"/>
      <dgm:spPr/>
      <dgm:t>
        <a:bodyPr/>
        <a:lstStyle/>
        <a:p>
          <a:r>
            <a:rPr lang="en-US">
              <a:solidFill>
                <a:schemeClr val="accent2">
                  <a:lumMod val="50000"/>
                </a:schemeClr>
              </a:solidFill>
            </a:rPr>
            <a:t>TT31</a:t>
          </a:r>
        </a:p>
      </dgm:t>
    </dgm:pt>
    <dgm:pt modelId="{3AB983D8-8821-6C47-A885-2B67114F18B8}" type="parTrans" cxnId="{6F582581-8455-B445-AC25-CD116BD1F626}">
      <dgm:prSet/>
      <dgm:spPr/>
      <dgm:t>
        <a:bodyPr/>
        <a:lstStyle/>
        <a:p>
          <a:endParaRPr lang="en-US"/>
        </a:p>
      </dgm:t>
    </dgm:pt>
    <dgm:pt modelId="{A276D40E-2A41-9C46-A9E9-2AD7212D71BD}" type="sibTrans" cxnId="{6F582581-8455-B445-AC25-CD116BD1F626}">
      <dgm:prSet/>
      <dgm:spPr/>
      <dgm:t>
        <a:bodyPr/>
        <a:lstStyle/>
        <a:p>
          <a:endParaRPr lang="en-US"/>
        </a:p>
      </dgm:t>
    </dgm:pt>
    <dgm:pt modelId="{D5ADD50A-D935-1747-9837-4E593CC3A460}">
      <dgm:prSet phldrT="[Text]"/>
      <dgm:spPr/>
      <dgm:t>
        <a:bodyPr/>
        <a:lstStyle/>
        <a:p>
          <a:r>
            <a:rPr lang="en-US"/>
            <a:t>Thông tư số 31/2017/TT-BGDĐT ngày 18/12/1017 </a:t>
          </a:r>
        </a:p>
      </dgm:t>
    </dgm:pt>
    <dgm:pt modelId="{9033FE21-AEB5-A045-AB02-2C318DFA4D67}" type="parTrans" cxnId="{8BF59AD7-9225-9F46-BA48-46E85F508EC3}">
      <dgm:prSet/>
      <dgm:spPr/>
      <dgm:t>
        <a:bodyPr/>
        <a:lstStyle/>
        <a:p>
          <a:endParaRPr lang="en-US"/>
        </a:p>
      </dgm:t>
    </dgm:pt>
    <dgm:pt modelId="{A8BCB32A-557C-DA40-A1EB-A72E2FB28D7B}" type="sibTrans" cxnId="{8BF59AD7-9225-9F46-BA48-46E85F508EC3}">
      <dgm:prSet/>
      <dgm:spPr/>
      <dgm:t>
        <a:bodyPr/>
        <a:lstStyle/>
        <a:p>
          <a:endParaRPr lang="en-US"/>
        </a:p>
      </dgm:t>
    </dgm:pt>
    <dgm:pt modelId="{364004CE-AA53-3047-88F3-F23C4A4EE4C4}">
      <dgm:prSet phldrT="[Text]"/>
      <dgm:spPr/>
      <dgm:t>
        <a:bodyPr/>
        <a:lstStyle/>
        <a:p>
          <a:r>
            <a:rPr lang="en-US" dirty="0" err="1"/>
            <a:t>Về</a:t>
          </a:r>
          <a:r>
            <a:rPr lang="en-US" dirty="0"/>
            <a:t> việc </a:t>
          </a:r>
          <a:r>
            <a:rPr lang="en-US" dirty="0" err="1"/>
            <a:t>hướng</a:t>
          </a:r>
          <a:r>
            <a:rPr lang="en-US" dirty="0"/>
            <a:t> </a:t>
          </a:r>
          <a:r>
            <a:rPr lang="en-US" dirty="0" err="1"/>
            <a:t>dẫn</a:t>
          </a:r>
          <a:r>
            <a:rPr lang="en-US" dirty="0"/>
            <a:t> thực hiện </a:t>
          </a:r>
          <a:r>
            <a:rPr lang="en-US" dirty="0" err="1"/>
            <a:t>công</a:t>
          </a:r>
          <a:r>
            <a:rPr lang="en-US" dirty="0"/>
            <a:t> </a:t>
          </a:r>
          <a:r>
            <a:rPr lang="en-US" dirty="0" err="1"/>
            <a:t>tác</a:t>
          </a:r>
          <a:r>
            <a:rPr lang="en-US" dirty="0"/>
            <a:t> </a:t>
          </a:r>
          <a:r>
            <a:rPr lang="en-US" dirty="0" err="1"/>
            <a:t>tư</a:t>
          </a:r>
          <a:r>
            <a:rPr lang="en-US" dirty="0"/>
            <a:t> </a:t>
          </a:r>
          <a:r>
            <a:rPr lang="en-US" dirty="0" err="1"/>
            <a:t>vấn</a:t>
          </a:r>
          <a:r>
            <a:rPr lang="en-US" dirty="0"/>
            <a:t> </a:t>
          </a:r>
          <a:r>
            <a:rPr lang="en-US" dirty="0" err="1"/>
            <a:t>tâm</a:t>
          </a:r>
          <a:r>
            <a:rPr lang="en-US" dirty="0"/>
            <a:t> </a:t>
          </a:r>
          <a:r>
            <a:rPr lang="en-US" dirty="0" err="1"/>
            <a:t>lý</a:t>
          </a:r>
          <a:r>
            <a:rPr lang="en-US" dirty="0"/>
            <a:t> </a:t>
          </a:r>
          <a:r>
            <a:rPr lang="en-US" dirty="0" err="1"/>
            <a:t>cho</a:t>
          </a:r>
          <a:r>
            <a:rPr lang="en-US" dirty="0"/>
            <a:t> </a:t>
          </a:r>
          <a:r>
            <a:rPr lang="en-US" dirty="0" err="1"/>
            <a:t>học</a:t>
          </a:r>
          <a:r>
            <a:rPr lang="en-US" dirty="0"/>
            <a:t> </a:t>
          </a:r>
          <a:r>
            <a:rPr lang="en-US" dirty="0" err="1"/>
            <a:t>sinh</a:t>
          </a:r>
          <a:endParaRPr lang="en-US" dirty="0"/>
        </a:p>
      </dgm:t>
    </dgm:pt>
    <dgm:pt modelId="{90D1CB6F-A2F5-1641-A247-AD07E94D12DB}" type="parTrans" cxnId="{8ED42EFA-BBF1-9746-8CBC-99549D358C28}">
      <dgm:prSet/>
      <dgm:spPr/>
      <dgm:t>
        <a:bodyPr/>
        <a:lstStyle/>
        <a:p>
          <a:endParaRPr lang="en-US"/>
        </a:p>
      </dgm:t>
    </dgm:pt>
    <dgm:pt modelId="{BA3FEB40-D211-1E4E-B20E-70FC6FE970ED}" type="sibTrans" cxnId="{8ED42EFA-BBF1-9746-8CBC-99549D358C28}">
      <dgm:prSet/>
      <dgm:spPr/>
      <dgm:t>
        <a:bodyPr/>
        <a:lstStyle/>
        <a:p>
          <a:endParaRPr lang="en-US"/>
        </a:p>
      </dgm:t>
    </dgm:pt>
    <dgm:pt modelId="{52A3DF2D-AEF3-1F47-8D2B-B548D52657C9}">
      <dgm:prSet phldrT="[Text]"/>
      <dgm:spPr/>
      <dgm:t>
        <a:bodyPr/>
        <a:lstStyle/>
        <a:p>
          <a:r>
            <a:rPr lang="en-US">
              <a:solidFill>
                <a:srgbClr val="FF0000"/>
              </a:solidFill>
            </a:rPr>
            <a:t>QĐ 1299</a:t>
          </a:r>
        </a:p>
      </dgm:t>
    </dgm:pt>
    <dgm:pt modelId="{F3990DB3-3EA8-8344-ADB6-44B62014BDD2}" type="parTrans" cxnId="{C550751C-2D01-2A49-B7CE-D66C4CED9EC8}">
      <dgm:prSet/>
      <dgm:spPr/>
      <dgm:t>
        <a:bodyPr/>
        <a:lstStyle/>
        <a:p>
          <a:endParaRPr lang="en-US"/>
        </a:p>
      </dgm:t>
    </dgm:pt>
    <dgm:pt modelId="{851485D3-6F94-2241-8D47-56B6A48CDED1}" type="sibTrans" cxnId="{C550751C-2D01-2A49-B7CE-D66C4CED9EC8}">
      <dgm:prSet/>
      <dgm:spPr/>
      <dgm:t>
        <a:bodyPr/>
        <a:lstStyle/>
        <a:p>
          <a:endParaRPr lang="en-US"/>
        </a:p>
      </dgm:t>
    </dgm:pt>
    <dgm:pt modelId="{125AE2C6-22BF-B544-BF69-B3BCDBA850B3}">
      <dgm:prSet phldrT="[Text]"/>
      <dgm:spPr/>
      <dgm:t>
        <a:bodyPr/>
        <a:lstStyle/>
        <a:p>
          <a:r>
            <a:rPr lang="en-US" err="1"/>
            <a:t>Quyết</a:t>
          </a:r>
          <a:r>
            <a:rPr lang="en-US"/>
            <a:t> </a:t>
          </a:r>
          <a:r>
            <a:rPr lang="en-US" err="1"/>
            <a:t>định</a:t>
          </a:r>
          <a:r>
            <a:rPr lang="en-US"/>
            <a:t> 1299/QĐ-</a:t>
          </a:r>
          <a:r>
            <a:rPr lang="en-US" err="1"/>
            <a:t>TTg</a:t>
          </a:r>
          <a:r>
            <a:rPr lang="en-US"/>
            <a:t> </a:t>
          </a:r>
          <a:r>
            <a:rPr lang="en-US" err="1"/>
            <a:t>ngày</a:t>
          </a:r>
          <a:r>
            <a:rPr lang="en-US"/>
            <a:t> 03/10/2018 </a:t>
          </a:r>
        </a:p>
      </dgm:t>
    </dgm:pt>
    <dgm:pt modelId="{4488DEDF-C8AD-A54B-91B1-BEF34AA40887}" type="parTrans" cxnId="{E7DFB9AC-5D21-DF4E-8DEA-0D6C536092C2}">
      <dgm:prSet/>
      <dgm:spPr/>
      <dgm:t>
        <a:bodyPr/>
        <a:lstStyle/>
        <a:p>
          <a:endParaRPr lang="en-US"/>
        </a:p>
      </dgm:t>
    </dgm:pt>
    <dgm:pt modelId="{79DBF557-5D76-8A4D-86A2-5AD9BF942020}" type="sibTrans" cxnId="{E7DFB9AC-5D21-DF4E-8DEA-0D6C536092C2}">
      <dgm:prSet/>
      <dgm:spPr/>
      <dgm:t>
        <a:bodyPr/>
        <a:lstStyle/>
        <a:p>
          <a:endParaRPr lang="en-US"/>
        </a:p>
      </dgm:t>
    </dgm:pt>
    <dgm:pt modelId="{CACC2AA7-8C35-854E-ABE7-1A5C7FC3608B}">
      <dgm:prSet phldrT="[Text]"/>
      <dgm:spPr/>
      <dgm:t>
        <a:bodyPr/>
        <a:lstStyle/>
        <a:p>
          <a:r>
            <a:rPr lang="en-US" err="1"/>
            <a:t>Phê</a:t>
          </a:r>
          <a:r>
            <a:rPr lang="en-US"/>
            <a:t> </a:t>
          </a:r>
          <a:r>
            <a:rPr lang="en-US" err="1"/>
            <a:t>duyệt</a:t>
          </a:r>
          <a:r>
            <a:rPr lang="en-US"/>
            <a:t> </a:t>
          </a:r>
          <a:r>
            <a:rPr lang="en-US" err="1"/>
            <a:t>đề</a:t>
          </a:r>
          <a:r>
            <a:rPr lang="en-US"/>
            <a:t> </a:t>
          </a:r>
          <a:r>
            <a:rPr lang="en-US" err="1"/>
            <a:t>án</a:t>
          </a:r>
          <a:r>
            <a:rPr lang="ja-JP" altLang="en-US"/>
            <a:t>“</a:t>
          </a:r>
          <a:r>
            <a:rPr lang="en-US" altLang="ja-JP" err="1"/>
            <a:t>Xây</a:t>
          </a:r>
          <a:r>
            <a:rPr lang="en-US" altLang="ja-JP"/>
            <a:t> </a:t>
          </a:r>
          <a:r>
            <a:rPr lang="en-US" altLang="ja-JP" err="1"/>
            <a:t>dựng</a:t>
          </a:r>
          <a:r>
            <a:rPr lang="en-US" altLang="ja-JP"/>
            <a:t> </a:t>
          </a:r>
          <a:r>
            <a:rPr lang="en-US" altLang="ja-JP" err="1"/>
            <a:t>văn</a:t>
          </a:r>
          <a:r>
            <a:rPr lang="en-US" altLang="ja-JP"/>
            <a:t> </a:t>
          </a:r>
          <a:r>
            <a:rPr lang="en-US" altLang="ja-JP" err="1"/>
            <a:t>hoá</a:t>
          </a:r>
          <a:r>
            <a:rPr lang="en-US" altLang="ja-JP"/>
            <a:t> </a:t>
          </a:r>
          <a:r>
            <a:rPr lang="en-US" altLang="ja-JP" err="1"/>
            <a:t>ứng</a:t>
          </a:r>
          <a:r>
            <a:rPr lang="en-US" altLang="ja-JP"/>
            <a:t> </a:t>
          </a:r>
          <a:r>
            <a:rPr lang="en-US" altLang="ja-JP" err="1"/>
            <a:t>xử</a:t>
          </a:r>
          <a:r>
            <a:rPr lang="en-US" altLang="ja-JP"/>
            <a:t> </a:t>
          </a:r>
          <a:r>
            <a:rPr lang="en-US" altLang="ja-JP" err="1"/>
            <a:t>trong</a:t>
          </a:r>
          <a:r>
            <a:rPr lang="en-US" altLang="ja-JP"/>
            <a:t> </a:t>
          </a:r>
          <a:r>
            <a:rPr lang="en-US" altLang="ja-JP" err="1"/>
            <a:t>trường</a:t>
          </a:r>
          <a:r>
            <a:rPr lang="en-US" altLang="ja-JP"/>
            <a:t> </a:t>
          </a:r>
          <a:r>
            <a:rPr lang="en-US" altLang="ja-JP" err="1"/>
            <a:t>học</a:t>
          </a:r>
          <a:r>
            <a:rPr lang="ja-JP" altLang="en-US"/>
            <a:t>”</a:t>
          </a:r>
          <a:endParaRPr lang="en-US"/>
        </a:p>
      </dgm:t>
    </dgm:pt>
    <dgm:pt modelId="{A3789694-AADE-4246-97CD-AA548CD29641}" type="parTrans" cxnId="{650AF367-1465-FD49-BED2-5D5A33CD43DA}">
      <dgm:prSet/>
      <dgm:spPr/>
      <dgm:t>
        <a:bodyPr/>
        <a:lstStyle/>
        <a:p>
          <a:endParaRPr lang="en-US"/>
        </a:p>
      </dgm:t>
    </dgm:pt>
    <dgm:pt modelId="{DD1AD6D3-2A28-C94D-A544-16FE9DE01841}" type="sibTrans" cxnId="{650AF367-1465-FD49-BED2-5D5A33CD43DA}">
      <dgm:prSet/>
      <dgm:spPr/>
      <dgm:t>
        <a:bodyPr/>
        <a:lstStyle/>
        <a:p>
          <a:endParaRPr lang="en-US"/>
        </a:p>
      </dgm:t>
    </dgm:pt>
    <dgm:pt modelId="{831E9038-9296-9C46-9764-87A7BDA0D53D}" type="pres">
      <dgm:prSet presAssocID="{4DEE1A15-106E-1F45-B41E-E6ACF1FBF3A3}" presName="linearFlow" presStyleCnt="0">
        <dgm:presLayoutVars>
          <dgm:dir/>
          <dgm:animLvl val="lvl"/>
          <dgm:resizeHandles val="exact"/>
        </dgm:presLayoutVars>
      </dgm:prSet>
      <dgm:spPr/>
      <dgm:t>
        <a:bodyPr/>
        <a:lstStyle/>
        <a:p>
          <a:endParaRPr lang="en-US"/>
        </a:p>
      </dgm:t>
    </dgm:pt>
    <dgm:pt modelId="{78F7480A-B4B2-3246-B06F-4AFB713F3CAE}" type="pres">
      <dgm:prSet presAssocID="{21F6FF13-B306-BB48-8CC2-92580D881E21}" presName="composite" presStyleCnt="0"/>
      <dgm:spPr/>
    </dgm:pt>
    <dgm:pt modelId="{20AD828A-D2CA-234B-B448-20864B0EF2C1}" type="pres">
      <dgm:prSet presAssocID="{21F6FF13-B306-BB48-8CC2-92580D881E21}" presName="parentText" presStyleLbl="alignNode1" presStyleIdx="0" presStyleCnt="3">
        <dgm:presLayoutVars>
          <dgm:chMax val="1"/>
          <dgm:bulletEnabled val="1"/>
        </dgm:presLayoutVars>
      </dgm:prSet>
      <dgm:spPr/>
      <dgm:t>
        <a:bodyPr/>
        <a:lstStyle/>
        <a:p>
          <a:endParaRPr lang="en-US"/>
        </a:p>
      </dgm:t>
    </dgm:pt>
    <dgm:pt modelId="{4371A5DF-D212-B647-B061-C6EA7CE6C6C1}" type="pres">
      <dgm:prSet presAssocID="{21F6FF13-B306-BB48-8CC2-92580D881E21}" presName="descendantText" presStyleLbl="alignAcc1" presStyleIdx="0" presStyleCnt="3">
        <dgm:presLayoutVars>
          <dgm:bulletEnabled val="1"/>
        </dgm:presLayoutVars>
      </dgm:prSet>
      <dgm:spPr/>
      <dgm:t>
        <a:bodyPr/>
        <a:lstStyle/>
        <a:p>
          <a:endParaRPr lang="en-US"/>
        </a:p>
      </dgm:t>
    </dgm:pt>
    <dgm:pt modelId="{EBBF9184-9CC2-D444-AB5A-9AABA715B5E3}" type="pres">
      <dgm:prSet presAssocID="{BB99CD2C-34F1-DB44-B2D0-B91402098A2D}" presName="sp" presStyleCnt="0"/>
      <dgm:spPr/>
    </dgm:pt>
    <dgm:pt modelId="{5C3BA012-818B-2C4E-85B0-304D3F988A53}" type="pres">
      <dgm:prSet presAssocID="{549DFFE9-6C85-034D-AF37-545367D11FAF}" presName="composite" presStyleCnt="0"/>
      <dgm:spPr/>
    </dgm:pt>
    <dgm:pt modelId="{44432CA7-79BA-874F-853E-C16AD15590B8}" type="pres">
      <dgm:prSet presAssocID="{549DFFE9-6C85-034D-AF37-545367D11FAF}" presName="parentText" presStyleLbl="alignNode1" presStyleIdx="1" presStyleCnt="3">
        <dgm:presLayoutVars>
          <dgm:chMax val="1"/>
          <dgm:bulletEnabled val="1"/>
        </dgm:presLayoutVars>
      </dgm:prSet>
      <dgm:spPr/>
      <dgm:t>
        <a:bodyPr/>
        <a:lstStyle/>
        <a:p>
          <a:endParaRPr lang="en-US"/>
        </a:p>
      </dgm:t>
    </dgm:pt>
    <dgm:pt modelId="{7899D5BC-59CC-4D4A-BF78-EB0D71DFA982}" type="pres">
      <dgm:prSet presAssocID="{549DFFE9-6C85-034D-AF37-545367D11FAF}" presName="descendantText" presStyleLbl="alignAcc1" presStyleIdx="1" presStyleCnt="3">
        <dgm:presLayoutVars>
          <dgm:bulletEnabled val="1"/>
        </dgm:presLayoutVars>
      </dgm:prSet>
      <dgm:spPr/>
      <dgm:t>
        <a:bodyPr/>
        <a:lstStyle/>
        <a:p>
          <a:endParaRPr lang="en-US"/>
        </a:p>
      </dgm:t>
    </dgm:pt>
    <dgm:pt modelId="{E91F04F7-6F58-6643-A0BA-9980A8C34575}" type="pres">
      <dgm:prSet presAssocID="{A276D40E-2A41-9C46-A9E9-2AD7212D71BD}" presName="sp" presStyleCnt="0"/>
      <dgm:spPr/>
    </dgm:pt>
    <dgm:pt modelId="{A79E2173-CAAB-A246-B7FB-FFA47555A666}" type="pres">
      <dgm:prSet presAssocID="{52A3DF2D-AEF3-1F47-8D2B-B548D52657C9}" presName="composite" presStyleCnt="0"/>
      <dgm:spPr/>
    </dgm:pt>
    <dgm:pt modelId="{F3229155-F835-A046-A134-C3AF4D87DDE8}" type="pres">
      <dgm:prSet presAssocID="{52A3DF2D-AEF3-1F47-8D2B-B548D52657C9}" presName="parentText" presStyleLbl="alignNode1" presStyleIdx="2" presStyleCnt="3">
        <dgm:presLayoutVars>
          <dgm:chMax val="1"/>
          <dgm:bulletEnabled val="1"/>
        </dgm:presLayoutVars>
      </dgm:prSet>
      <dgm:spPr/>
      <dgm:t>
        <a:bodyPr/>
        <a:lstStyle/>
        <a:p>
          <a:endParaRPr lang="en-US"/>
        </a:p>
      </dgm:t>
    </dgm:pt>
    <dgm:pt modelId="{8001D3B5-6949-0142-93DB-8DAE653D9C2F}" type="pres">
      <dgm:prSet presAssocID="{52A3DF2D-AEF3-1F47-8D2B-B548D52657C9}" presName="descendantText" presStyleLbl="alignAcc1" presStyleIdx="2" presStyleCnt="3">
        <dgm:presLayoutVars>
          <dgm:bulletEnabled val="1"/>
        </dgm:presLayoutVars>
      </dgm:prSet>
      <dgm:spPr/>
      <dgm:t>
        <a:bodyPr/>
        <a:lstStyle/>
        <a:p>
          <a:endParaRPr lang="en-US"/>
        </a:p>
      </dgm:t>
    </dgm:pt>
  </dgm:ptLst>
  <dgm:cxnLst>
    <dgm:cxn modelId="{C550751C-2D01-2A49-B7CE-D66C4CED9EC8}" srcId="{4DEE1A15-106E-1F45-B41E-E6ACF1FBF3A3}" destId="{52A3DF2D-AEF3-1F47-8D2B-B548D52657C9}" srcOrd="2" destOrd="0" parTransId="{F3990DB3-3EA8-8344-ADB6-44B62014BDD2}" sibTransId="{851485D3-6F94-2241-8D47-56B6A48CDED1}"/>
    <dgm:cxn modelId="{A1CC9D63-51CF-A343-A484-4C0F093A18D2}" srcId="{4DEE1A15-106E-1F45-B41E-E6ACF1FBF3A3}" destId="{21F6FF13-B306-BB48-8CC2-92580D881E21}" srcOrd="0" destOrd="0" parTransId="{96E86FBD-B6D6-AC4A-9163-E2789AF5FF17}" sibTransId="{BB99CD2C-34F1-DB44-B2D0-B91402098A2D}"/>
    <dgm:cxn modelId="{7CE79921-FCAD-0E46-B3A5-F97668CB5CB6}" type="presOf" srcId="{21F6FF13-B306-BB48-8CC2-92580D881E21}" destId="{20AD828A-D2CA-234B-B448-20864B0EF2C1}" srcOrd="0" destOrd="0" presId="urn:microsoft.com/office/officeart/2005/8/layout/chevron2"/>
    <dgm:cxn modelId="{E3B959B6-B868-2948-83B2-09382B9B40E5}" type="presOf" srcId="{3D7841C3-9682-BA4B-9B3A-AEDBC8C3E4F8}" destId="{4371A5DF-D212-B647-B061-C6EA7CE6C6C1}" srcOrd="0" destOrd="1" presId="urn:microsoft.com/office/officeart/2005/8/layout/chevron2"/>
    <dgm:cxn modelId="{B62A64CA-9C20-ED43-BBB1-8CDC375A654B}" type="presOf" srcId="{549DFFE9-6C85-034D-AF37-545367D11FAF}" destId="{44432CA7-79BA-874F-853E-C16AD15590B8}" srcOrd="0" destOrd="0" presId="urn:microsoft.com/office/officeart/2005/8/layout/chevron2"/>
    <dgm:cxn modelId="{AC6CB18E-AB84-CE4B-A241-329CFFD5EDCC}" type="presOf" srcId="{125AE2C6-22BF-B544-BF69-B3BCDBA850B3}" destId="{8001D3B5-6949-0142-93DB-8DAE653D9C2F}" srcOrd="0" destOrd="0" presId="urn:microsoft.com/office/officeart/2005/8/layout/chevron2"/>
    <dgm:cxn modelId="{E7DFB9AC-5D21-DF4E-8DEA-0D6C536092C2}" srcId="{52A3DF2D-AEF3-1F47-8D2B-B548D52657C9}" destId="{125AE2C6-22BF-B544-BF69-B3BCDBA850B3}" srcOrd="0" destOrd="0" parTransId="{4488DEDF-C8AD-A54B-91B1-BEF34AA40887}" sibTransId="{79DBF557-5D76-8A4D-86A2-5AD9BF942020}"/>
    <dgm:cxn modelId="{6E027048-3BFB-6848-ABBC-B9C64E9D149E}" srcId="{21F6FF13-B306-BB48-8CC2-92580D881E21}" destId="{99B43EB6-3956-B549-AE80-9015D2554B9C}" srcOrd="0" destOrd="0" parTransId="{D7101740-1820-654A-A61E-465668398422}" sibTransId="{1BBB529F-1ED2-A14E-9845-4D51FCD1A203}"/>
    <dgm:cxn modelId="{650AF367-1465-FD49-BED2-5D5A33CD43DA}" srcId="{52A3DF2D-AEF3-1F47-8D2B-B548D52657C9}" destId="{CACC2AA7-8C35-854E-ABE7-1A5C7FC3608B}" srcOrd="1" destOrd="0" parTransId="{A3789694-AADE-4246-97CD-AA548CD29641}" sibTransId="{DD1AD6D3-2A28-C94D-A544-16FE9DE01841}"/>
    <dgm:cxn modelId="{61FD9D5B-EBF0-FE4D-BC2A-827068A207CF}" type="presOf" srcId="{D5ADD50A-D935-1747-9837-4E593CC3A460}" destId="{7899D5BC-59CC-4D4A-BF78-EB0D71DFA982}" srcOrd="0" destOrd="0" presId="urn:microsoft.com/office/officeart/2005/8/layout/chevron2"/>
    <dgm:cxn modelId="{F3EAE10B-DFC7-1549-B1C9-3A804BB5D777}" type="presOf" srcId="{364004CE-AA53-3047-88F3-F23C4A4EE4C4}" destId="{7899D5BC-59CC-4D4A-BF78-EB0D71DFA982}" srcOrd="0" destOrd="1" presId="urn:microsoft.com/office/officeart/2005/8/layout/chevron2"/>
    <dgm:cxn modelId="{DBBF15BE-A02B-5C42-BD10-DD5DFB40D9B9}" srcId="{21F6FF13-B306-BB48-8CC2-92580D881E21}" destId="{3D7841C3-9682-BA4B-9B3A-AEDBC8C3E4F8}" srcOrd="1" destOrd="0" parTransId="{90A9EB48-65F0-B145-9656-D87AE4B95007}" sibTransId="{CB69A234-5BDB-1B49-AAA6-A48583382E4D}"/>
    <dgm:cxn modelId="{2DCCA8FF-64E9-3946-9026-47EDA562BF0E}" type="presOf" srcId="{52A3DF2D-AEF3-1F47-8D2B-B548D52657C9}" destId="{F3229155-F835-A046-A134-C3AF4D87DDE8}" srcOrd="0" destOrd="0" presId="urn:microsoft.com/office/officeart/2005/8/layout/chevron2"/>
    <dgm:cxn modelId="{767512C8-BC48-D649-843E-56E8B5081A43}" type="presOf" srcId="{99B43EB6-3956-B549-AE80-9015D2554B9C}" destId="{4371A5DF-D212-B647-B061-C6EA7CE6C6C1}" srcOrd="0" destOrd="0" presId="urn:microsoft.com/office/officeart/2005/8/layout/chevron2"/>
    <dgm:cxn modelId="{8BF59AD7-9225-9F46-BA48-46E85F508EC3}" srcId="{549DFFE9-6C85-034D-AF37-545367D11FAF}" destId="{D5ADD50A-D935-1747-9837-4E593CC3A460}" srcOrd="0" destOrd="0" parTransId="{9033FE21-AEB5-A045-AB02-2C318DFA4D67}" sibTransId="{A8BCB32A-557C-DA40-A1EB-A72E2FB28D7B}"/>
    <dgm:cxn modelId="{726E79E8-3252-4848-9F59-50A80380F432}" type="presOf" srcId="{CACC2AA7-8C35-854E-ABE7-1A5C7FC3608B}" destId="{8001D3B5-6949-0142-93DB-8DAE653D9C2F}" srcOrd="0" destOrd="1" presId="urn:microsoft.com/office/officeart/2005/8/layout/chevron2"/>
    <dgm:cxn modelId="{6F582581-8455-B445-AC25-CD116BD1F626}" srcId="{4DEE1A15-106E-1F45-B41E-E6ACF1FBF3A3}" destId="{549DFFE9-6C85-034D-AF37-545367D11FAF}" srcOrd="1" destOrd="0" parTransId="{3AB983D8-8821-6C47-A885-2B67114F18B8}" sibTransId="{A276D40E-2A41-9C46-A9E9-2AD7212D71BD}"/>
    <dgm:cxn modelId="{46FB72FD-96B0-ED47-8FD1-5E58A0E87231}" type="presOf" srcId="{4DEE1A15-106E-1F45-B41E-E6ACF1FBF3A3}" destId="{831E9038-9296-9C46-9764-87A7BDA0D53D}" srcOrd="0" destOrd="0" presId="urn:microsoft.com/office/officeart/2005/8/layout/chevron2"/>
    <dgm:cxn modelId="{8ED42EFA-BBF1-9746-8CBC-99549D358C28}" srcId="{549DFFE9-6C85-034D-AF37-545367D11FAF}" destId="{364004CE-AA53-3047-88F3-F23C4A4EE4C4}" srcOrd="1" destOrd="0" parTransId="{90D1CB6F-A2F5-1641-A247-AD07E94D12DB}" sibTransId="{BA3FEB40-D211-1E4E-B20E-70FC6FE970ED}"/>
    <dgm:cxn modelId="{49FDC7E2-1C64-A041-AD74-8FBE3BBBDF9D}" type="presParOf" srcId="{831E9038-9296-9C46-9764-87A7BDA0D53D}" destId="{78F7480A-B4B2-3246-B06F-4AFB713F3CAE}" srcOrd="0" destOrd="0" presId="urn:microsoft.com/office/officeart/2005/8/layout/chevron2"/>
    <dgm:cxn modelId="{53288455-56A3-4149-9631-212C60E65789}" type="presParOf" srcId="{78F7480A-B4B2-3246-B06F-4AFB713F3CAE}" destId="{20AD828A-D2CA-234B-B448-20864B0EF2C1}" srcOrd="0" destOrd="0" presId="urn:microsoft.com/office/officeart/2005/8/layout/chevron2"/>
    <dgm:cxn modelId="{00D23DA7-EC38-544C-A169-8D9C649D07E7}" type="presParOf" srcId="{78F7480A-B4B2-3246-B06F-4AFB713F3CAE}" destId="{4371A5DF-D212-B647-B061-C6EA7CE6C6C1}" srcOrd="1" destOrd="0" presId="urn:microsoft.com/office/officeart/2005/8/layout/chevron2"/>
    <dgm:cxn modelId="{420F4D94-2DF7-034C-8998-5D1ACF35684A}" type="presParOf" srcId="{831E9038-9296-9C46-9764-87A7BDA0D53D}" destId="{EBBF9184-9CC2-D444-AB5A-9AABA715B5E3}" srcOrd="1" destOrd="0" presId="urn:microsoft.com/office/officeart/2005/8/layout/chevron2"/>
    <dgm:cxn modelId="{55F5BC9C-89A0-FF4E-8909-83A9096FAB8F}" type="presParOf" srcId="{831E9038-9296-9C46-9764-87A7BDA0D53D}" destId="{5C3BA012-818B-2C4E-85B0-304D3F988A53}" srcOrd="2" destOrd="0" presId="urn:microsoft.com/office/officeart/2005/8/layout/chevron2"/>
    <dgm:cxn modelId="{277FEF4E-A1BA-B64F-A036-A395577C9486}" type="presParOf" srcId="{5C3BA012-818B-2C4E-85B0-304D3F988A53}" destId="{44432CA7-79BA-874F-853E-C16AD15590B8}" srcOrd="0" destOrd="0" presId="urn:microsoft.com/office/officeart/2005/8/layout/chevron2"/>
    <dgm:cxn modelId="{754352E7-69D7-4941-A939-D7897CCB2589}" type="presParOf" srcId="{5C3BA012-818B-2C4E-85B0-304D3F988A53}" destId="{7899D5BC-59CC-4D4A-BF78-EB0D71DFA982}" srcOrd="1" destOrd="0" presId="urn:microsoft.com/office/officeart/2005/8/layout/chevron2"/>
    <dgm:cxn modelId="{30D5FC6D-7909-E148-BD68-D5E0762C94DA}" type="presParOf" srcId="{831E9038-9296-9C46-9764-87A7BDA0D53D}" destId="{E91F04F7-6F58-6643-A0BA-9980A8C34575}" srcOrd="3" destOrd="0" presId="urn:microsoft.com/office/officeart/2005/8/layout/chevron2"/>
    <dgm:cxn modelId="{E0C613BA-3315-674A-A817-82FC62C365AF}" type="presParOf" srcId="{831E9038-9296-9C46-9764-87A7BDA0D53D}" destId="{A79E2173-CAAB-A246-B7FB-FFA47555A666}" srcOrd="4" destOrd="0" presId="urn:microsoft.com/office/officeart/2005/8/layout/chevron2"/>
    <dgm:cxn modelId="{2A05D1BA-099F-7242-9CF2-20036399159E}" type="presParOf" srcId="{A79E2173-CAAB-A246-B7FB-FFA47555A666}" destId="{F3229155-F835-A046-A134-C3AF4D87DDE8}" srcOrd="0" destOrd="0" presId="urn:microsoft.com/office/officeart/2005/8/layout/chevron2"/>
    <dgm:cxn modelId="{27BCFA3C-9978-A542-B0B7-887BE3AE1BCD}" type="presParOf" srcId="{A79E2173-CAAB-A246-B7FB-FFA47555A666}" destId="{8001D3B5-6949-0142-93DB-8DAE653D9C2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933E8B-68FE-FB4B-9283-295674DB52AE}" type="doc">
      <dgm:prSet loTypeId="urn:microsoft.com/office/officeart/2005/8/layout/pList2#1" loCatId="" qsTypeId="urn:microsoft.com/office/officeart/2005/8/quickstyle/simple4#3" qsCatId="simple" csTypeId="urn:microsoft.com/office/officeart/2005/8/colors/colorful2#1" csCatId="colorful" phldr="1"/>
      <dgm:spPr/>
    </dgm:pt>
    <dgm:pt modelId="{0A43C4EF-BA72-CD45-A503-83A67F791D7F}">
      <dgm:prSet phldrT="[Text]"/>
      <dgm:spPr/>
      <dgm:t>
        <a:bodyPr/>
        <a:lstStyle/>
        <a:p>
          <a:pPr algn="ctr"/>
          <a:r>
            <a:rPr lang="en-US" b="1" err="1">
              <a:solidFill>
                <a:schemeClr val="tx1">
                  <a:lumMod val="95000"/>
                  <a:lumOff val="5000"/>
                </a:schemeClr>
              </a:solidFill>
            </a:rPr>
            <a:t>Diễn</a:t>
          </a:r>
          <a:r>
            <a:rPr lang="en-US" b="1">
              <a:solidFill>
                <a:schemeClr val="tx1">
                  <a:lumMod val="95000"/>
                  <a:lumOff val="5000"/>
                </a:schemeClr>
              </a:solidFill>
            </a:rPr>
            <a:t> biến </a:t>
          </a:r>
        </a:p>
        <a:p>
          <a:pPr algn="ctr"/>
          <a:r>
            <a:rPr lang="en-US" b="1" err="1">
              <a:solidFill>
                <a:schemeClr val="tx1">
                  <a:lumMod val="95000"/>
                  <a:lumOff val="5000"/>
                </a:schemeClr>
              </a:solidFill>
            </a:rPr>
            <a:t>tâm</a:t>
          </a:r>
          <a:r>
            <a:rPr lang="en-US" b="1">
              <a:solidFill>
                <a:schemeClr val="tx1">
                  <a:lumMod val="95000"/>
                  <a:lumOff val="5000"/>
                </a:schemeClr>
              </a:solidFill>
            </a:rPr>
            <a:t> </a:t>
          </a:r>
          <a:r>
            <a:rPr lang="en-US" b="1" err="1">
              <a:solidFill>
                <a:schemeClr val="tx1">
                  <a:lumMod val="95000"/>
                  <a:lumOff val="5000"/>
                </a:schemeClr>
              </a:solidFill>
            </a:rPr>
            <a:t>lý</a:t>
          </a:r>
          <a:r>
            <a:rPr lang="en-US" b="1">
              <a:solidFill>
                <a:schemeClr val="tx1">
                  <a:lumMod val="95000"/>
                  <a:lumOff val="5000"/>
                </a:schemeClr>
              </a:solidFill>
            </a:rPr>
            <a:t> </a:t>
          </a:r>
        </a:p>
        <a:p>
          <a:pPr algn="ctr"/>
          <a:r>
            <a:rPr lang="en-US" b="1" err="1">
              <a:solidFill>
                <a:schemeClr val="tx1">
                  <a:lumMod val="95000"/>
                  <a:lumOff val="5000"/>
                </a:schemeClr>
              </a:solidFill>
            </a:rPr>
            <a:t>học</a:t>
          </a:r>
          <a:r>
            <a:rPr lang="en-US" b="1">
              <a:solidFill>
                <a:schemeClr val="tx1">
                  <a:lumMod val="95000"/>
                  <a:lumOff val="5000"/>
                </a:schemeClr>
              </a:solidFill>
            </a:rPr>
            <a:t> </a:t>
          </a:r>
          <a:r>
            <a:rPr lang="en-US" b="1" err="1">
              <a:solidFill>
                <a:schemeClr val="tx1">
                  <a:lumMod val="95000"/>
                  <a:lumOff val="5000"/>
                </a:schemeClr>
              </a:solidFill>
            </a:rPr>
            <a:t>đường</a:t>
          </a:r>
          <a:r>
            <a:rPr lang="en-US" b="1">
              <a:solidFill>
                <a:schemeClr val="tx1">
                  <a:lumMod val="95000"/>
                  <a:lumOff val="5000"/>
                </a:schemeClr>
              </a:solidFill>
            </a:rPr>
            <a:t> </a:t>
          </a:r>
        </a:p>
        <a:p>
          <a:pPr algn="ctr"/>
          <a:r>
            <a:rPr lang="en-US" b="1">
              <a:solidFill>
                <a:schemeClr val="tx1">
                  <a:lumMod val="95000"/>
                  <a:lumOff val="5000"/>
                </a:schemeClr>
              </a:solidFill>
            </a:rPr>
            <a:t>của </a:t>
          </a:r>
          <a:r>
            <a:rPr lang="en-US" b="1" err="1">
              <a:solidFill>
                <a:schemeClr val="tx1">
                  <a:lumMod val="95000"/>
                  <a:lumOff val="5000"/>
                </a:schemeClr>
              </a:solidFill>
            </a:rPr>
            <a:t>học</a:t>
          </a:r>
          <a:r>
            <a:rPr lang="en-US" b="1">
              <a:solidFill>
                <a:schemeClr val="tx1">
                  <a:lumMod val="95000"/>
                  <a:lumOff val="5000"/>
                </a:schemeClr>
              </a:solidFill>
            </a:rPr>
            <a:t> </a:t>
          </a:r>
          <a:r>
            <a:rPr lang="en-US" b="1" err="1">
              <a:solidFill>
                <a:schemeClr val="tx1">
                  <a:lumMod val="95000"/>
                  <a:lumOff val="5000"/>
                </a:schemeClr>
              </a:solidFill>
            </a:rPr>
            <a:t>sinh</a:t>
          </a:r>
          <a:r>
            <a:rPr lang="en-US" b="1">
              <a:solidFill>
                <a:schemeClr val="tx1">
                  <a:lumMod val="95000"/>
                  <a:lumOff val="5000"/>
                </a:schemeClr>
              </a:solidFill>
            </a:rPr>
            <a:t> </a:t>
          </a:r>
        </a:p>
      </dgm:t>
    </dgm:pt>
    <dgm:pt modelId="{3DD2F2DB-C231-E244-9CCB-8EA05591EB22}" type="parTrans" cxnId="{9914D57D-1D03-364F-B1EF-B851FC078897}">
      <dgm:prSet/>
      <dgm:spPr/>
      <dgm:t>
        <a:bodyPr/>
        <a:lstStyle/>
        <a:p>
          <a:endParaRPr lang="en-US" b="1"/>
        </a:p>
      </dgm:t>
    </dgm:pt>
    <dgm:pt modelId="{17110B2E-9B88-6F4F-906F-DB3CC8DF5D02}" type="sibTrans" cxnId="{9914D57D-1D03-364F-B1EF-B851FC078897}">
      <dgm:prSet/>
      <dgm:spPr/>
      <dgm:t>
        <a:bodyPr/>
        <a:lstStyle/>
        <a:p>
          <a:endParaRPr lang="en-US" b="1"/>
        </a:p>
      </dgm:t>
    </dgm:pt>
    <dgm:pt modelId="{5E65D954-14E4-DC40-861B-85E08CD4D065}">
      <dgm:prSet phldrT="[Text]"/>
      <dgm:spPr/>
      <dgm:t>
        <a:bodyPr/>
        <a:lstStyle/>
        <a:p>
          <a:pPr algn="ctr"/>
          <a:r>
            <a:rPr lang="en-US" b="1" err="1">
              <a:solidFill>
                <a:srgbClr val="FF0000"/>
              </a:solidFill>
            </a:rPr>
            <a:t>Yêu</a:t>
          </a:r>
          <a:r>
            <a:rPr lang="en-US" b="1">
              <a:solidFill>
                <a:srgbClr val="FF0000"/>
              </a:solidFill>
            </a:rPr>
            <a:t> </a:t>
          </a:r>
          <a:r>
            <a:rPr lang="en-US" b="1" err="1">
              <a:solidFill>
                <a:srgbClr val="FF0000"/>
              </a:solidFill>
            </a:rPr>
            <a:t>cầu</a:t>
          </a:r>
          <a:r>
            <a:rPr lang="en-US" b="1">
              <a:solidFill>
                <a:srgbClr val="FF0000"/>
              </a:solidFill>
            </a:rPr>
            <a:t> </a:t>
          </a:r>
        </a:p>
        <a:p>
          <a:pPr algn="ctr"/>
          <a:r>
            <a:rPr lang="en-US" b="1">
              <a:solidFill>
                <a:srgbClr val="FF0000"/>
              </a:solidFill>
            </a:rPr>
            <a:t>về </a:t>
          </a:r>
        </a:p>
        <a:p>
          <a:pPr algn="ctr"/>
          <a:r>
            <a:rPr lang="en-US" b="1" err="1">
              <a:solidFill>
                <a:srgbClr val="FF0000"/>
              </a:solidFill>
            </a:rPr>
            <a:t>sự</a:t>
          </a:r>
          <a:r>
            <a:rPr lang="en-US" b="1">
              <a:solidFill>
                <a:srgbClr val="FF0000"/>
              </a:solidFill>
            </a:rPr>
            <a:t> </a:t>
          </a:r>
          <a:r>
            <a:rPr lang="en-US" b="1" err="1">
              <a:solidFill>
                <a:srgbClr val="FF0000"/>
              </a:solidFill>
            </a:rPr>
            <a:t>đổi</a:t>
          </a:r>
          <a:r>
            <a:rPr lang="en-US" b="1">
              <a:solidFill>
                <a:srgbClr val="FF0000"/>
              </a:solidFill>
            </a:rPr>
            <a:t> </a:t>
          </a:r>
          <a:r>
            <a:rPr lang="en-US" b="1" err="1">
              <a:solidFill>
                <a:srgbClr val="FF0000"/>
              </a:solidFill>
            </a:rPr>
            <a:t>mới</a:t>
          </a:r>
          <a:r>
            <a:rPr lang="en-US" b="1">
              <a:solidFill>
                <a:srgbClr val="FF0000"/>
              </a:solidFill>
            </a:rPr>
            <a:t> </a:t>
          </a:r>
        </a:p>
        <a:p>
          <a:pPr algn="ctr"/>
          <a:r>
            <a:rPr lang="en-US" b="1" err="1">
              <a:solidFill>
                <a:srgbClr val="FF0000"/>
              </a:solidFill>
            </a:rPr>
            <a:t>nội</a:t>
          </a:r>
          <a:r>
            <a:rPr lang="en-US" b="1">
              <a:solidFill>
                <a:srgbClr val="FF0000"/>
              </a:solidFill>
            </a:rPr>
            <a:t> dung </a:t>
          </a:r>
        </a:p>
        <a:p>
          <a:pPr algn="ctr"/>
          <a:r>
            <a:rPr lang="en-US" b="1" err="1">
              <a:solidFill>
                <a:srgbClr val="FF0000"/>
              </a:solidFill>
            </a:rPr>
            <a:t>trong</a:t>
          </a:r>
          <a:r>
            <a:rPr lang="en-US" b="1">
              <a:solidFill>
                <a:srgbClr val="FF0000"/>
              </a:solidFill>
            </a:rPr>
            <a:t> </a:t>
          </a:r>
          <a:r>
            <a:rPr lang="en-US" b="1" err="1">
              <a:solidFill>
                <a:srgbClr val="FF0000"/>
              </a:solidFill>
            </a:rPr>
            <a:t>daỵ</a:t>
          </a:r>
          <a:r>
            <a:rPr lang="en-US" b="1">
              <a:solidFill>
                <a:srgbClr val="FF0000"/>
              </a:solidFill>
            </a:rPr>
            <a:t> </a:t>
          </a:r>
          <a:r>
            <a:rPr lang="en-US" b="1" err="1">
              <a:solidFill>
                <a:srgbClr val="FF0000"/>
              </a:solidFill>
            </a:rPr>
            <a:t>học</a:t>
          </a:r>
          <a:endParaRPr lang="en-US" b="1">
            <a:solidFill>
              <a:srgbClr val="FF0000"/>
            </a:solidFill>
          </a:endParaRPr>
        </a:p>
      </dgm:t>
    </dgm:pt>
    <dgm:pt modelId="{3D95C92C-7F47-6C4A-AF43-A04BCB9A0F34}" type="parTrans" cxnId="{DBF10638-BBD4-544C-89B1-BEECE92C7624}">
      <dgm:prSet/>
      <dgm:spPr/>
      <dgm:t>
        <a:bodyPr/>
        <a:lstStyle/>
        <a:p>
          <a:endParaRPr lang="en-US" b="1"/>
        </a:p>
      </dgm:t>
    </dgm:pt>
    <dgm:pt modelId="{722CB4B4-50BB-1741-9FFB-56220EF3733B}" type="sibTrans" cxnId="{DBF10638-BBD4-544C-89B1-BEECE92C7624}">
      <dgm:prSet/>
      <dgm:spPr/>
      <dgm:t>
        <a:bodyPr/>
        <a:lstStyle/>
        <a:p>
          <a:endParaRPr lang="en-US" b="1"/>
        </a:p>
      </dgm:t>
    </dgm:pt>
    <dgm:pt modelId="{472A822B-2BA5-0848-AE8C-75C7788895CB}">
      <dgm:prSet phldrT="[Text]"/>
      <dgm:spPr/>
      <dgm:t>
        <a:bodyPr/>
        <a:lstStyle/>
        <a:p>
          <a:r>
            <a:rPr lang="en-US" b="1" err="1">
              <a:solidFill>
                <a:srgbClr val="660066"/>
              </a:solidFill>
            </a:rPr>
            <a:t>Yêu</a:t>
          </a:r>
          <a:r>
            <a:rPr lang="en-US" b="1">
              <a:solidFill>
                <a:srgbClr val="660066"/>
              </a:solidFill>
            </a:rPr>
            <a:t> </a:t>
          </a:r>
          <a:r>
            <a:rPr lang="en-US" b="1" err="1">
              <a:solidFill>
                <a:srgbClr val="660066"/>
              </a:solidFill>
            </a:rPr>
            <a:t>cầu</a:t>
          </a:r>
          <a:r>
            <a:rPr lang="en-US" b="1">
              <a:solidFill>
                <a:srgbClr val="660066"/>
              </a:solidFill>
            </a:rPr>
            <a:t> </a:t>
          </a:r>
        </a:p>
        <a:p>
          <a:r>
            <a:rPr lang="en-US" b="1" err="1">
              <a:solidFill>
                <a:srgbClr val="660066"/>
              </a:solidFill>
            </a:rPr>
            <a:t>bức</a:t>
          </a:r>
          <a:r>
            <a:rPr lang="en-US" b="1">
              <a:solidFill>
                <a:srgbClr val="660066"/>
              </a:solidFill>
            </a:rPr>
            <a:t> </a:t>
          </a:r>
          <a:r>
            <a:rPr lang="en-US" b="1" err="1">
              <a:solidFill>
                <a:srgbClr val="660066"/>
              </a:solidFill>
            </a:rPr>
            <a:t>thiết</a:t>
          </a:r>
          <a:r>
            <a:rPr lang="en-US" b="1">
              <a:solidFill>
                <a:srgbClr val="660066"/>
              </a:solidFill>
            </a:rPr>
            <a:t> </a:t>
          </a:r>
        </a:p>
        <a:p>
          <a:r>
            <a:rPr lang="en-US" b="1">
              <a:solidFill>
                <a:srgbClr val="660066"/>
              </a:solidFill>
            </a:rPr>
            <a:t>về </a:t>
          </a:r>
        </a:p>
        <a:p>
          <a:r>
            <a:rPr lang="en-US" b="1" err="1">
              <a:solidFill>
                <a:srgbClr val="660066"/>
              </a:solidFill>
            </a:rPr>
            <a:t>tài</a:t>
          </a:r>
          <a:r>
            <a:rPr lang="en-US" b="1">
              <a:solidFill>
                <a:srgbClr val="660066"/>
              </a:solidFill>
            </a:rPr>
            <a:t> </a:t>
          </a:r>
          <a:r>
            <a:rPr lang="en-US" b="1" err="1">
              <a:solidFill>
                <a:srgbClr val="660066"/>
              </a:solidFill>
            </a:rPr>
            <a:t>liệu</a:t>
          </a:r>
          <a:r>
            <a:rPr lang="en-US" b="1">
              <a:solidFill>
                <a:srgbClr val="660066"/>
              </a:solidFill>
            </a:rPr>
            <a:t> </a:t>
          </a:r>
          <a:r>
            <a:rPr lang="en-US" b="1" err="1">
              <a:solidFill>
                <a:srgbClr val="660066"/>
              </a:solidFill>
            </a:rPr>
            <a:t>học</a:t>
          </a:r>
          <a:r>
            <a:rPr lang="en-US" b="1">
              <a:solidFill>
                <a:srgbClr val="660066"/>
              </a:solidFill>
            </a:rPr>
            <a:t> </a:t>
          </a:r>
          <a:r>
            <a:rPr lang="en-US" b="1" err="1">
              <a:solidFill>
                <a:srgbClr val="660066"/>
              </a:solidFill>
            </a:rPr>
            <a:t>tập</a:t>
          </a:r>
          <a:endParaRPr lang="en-US" b="1">
            <a:solidFill>
              <a:srgbClr val="660066"/>
            </a:solidFill>
          </a:endParaRPr>
        </a:p>
      </dgm:t>
    </dgm:pt>
    <dgm:pt modelId="{C366231A-D1B5-914C-A8D5-56930322DC36}" type="parTrans" cxnId="{0DD4B9B1-ACD7-4B47-B3A8-95F439B6B839}">
      <dgm:prSet/>
      <dgm:spPr/>
      <dgm:t>
        <a:bodyPr/>
        <a:lstStyle/>
        <a:p>
          <a:endParaRPr lang="en-US" b="1"/>
        </a:p>
      </dgm:t>
    </dgm:pt>
    <dgm:pt modelId="{0727705D-C914-4141-AB35-052D4A23FF8F}" type="sibTrans" cxnId="{0DD4B9B1-ACD7-4B47-B3A8-95F439B6B839}">
      <dgm:prSet/>
      <dgm:spPr/>
      <dgm:t>
        <a:bodyPr/>
        <a:lstStyle/>
        <a:p>
          <a:endParaRPr lang="en-US" b="1"/>
        </a:p>
      </dgm:t>
    </dgm:pt>
    <dgm:pt modelId="{36A740DF-4A86-2A40-A0DD-C0FD7571D20F}" type="pres">
      <dgm:prSet presAssocID="{45933E8B-68FE-FB4B-9283-295674DB52AE}" presName="Name0" presStyleCnt="0">
        <dgm:presLayoutVars>
          <dgm:dir/>
          <dgm:resizeHandles val="exact"/>
        </dgm:presLayoutVars>
      </dgm:prSet>
      <dgm:spPr/>
    </dgm:pt>
    <dgm:pt modelId="{6F703602-1A27-9E44-9B51-6F952BD87FE4}" type="pres">
      <dgm:prSet presAssocID="{45933E8B-68FE-FB4B-9283-295674DB52AE}" presName="bkgdShp" presStyleLbl="alignAccFollowNode1" presStyleIdx="0" presStyleCnt="1"/>
      <dgm:spPr/>
    </dgm:pt>
    <dgm:pt modelId="{F9AC3610-D73D-D64E-ADD9-3268A3B54AE1}" type="pres">
      <dgm:prSet presAssocID="{45933E8B-68FE-FB4B-9283-295674DB52AE}" presName="linComp" presStyleCnt="0"/>
      <dgm:spPr/>
    </dgm:pt>
    <dgm:pt modelId="{C697D9E4-E47F-FA4D-A9E7-816C53D8FEBC}" type="pres">
      <dgm:prSet presAssocID="{0A43C4EF-BA72-CD45-A503-83A67F791D7F}" presName="compNode" presStyleCnt="0"/>
      <dgm:spPr/>
    </dgm:pt>
    <dgm:pt modelId="{58A6EB6F-487C-C84F-84FE-D372B0582AF2}" type="pres">
      <dgm:prSet presAssocID="{0A43C4EF-BA72-CD45-A503-83A67F791D7F}" presName="node" presStyleLbl="node1" presStyleIdx="0" presStyleCnt="3">
        <dgm:presLayoutVars>
          <dgm:bulletEnabled val="1"/>
        </dgm:presLayoutVars>
      </dgm:prSet>
      <dgm:spPr/>
      <dgm:t>
        <a:bodyPr/>
        <a:lstStyle/>
        <a:p>
          <a:endParaRPr lang="en-US"/>
        </a:p>
      </dgm:t>
    </dgm:pt>
    <dgm:pt modelId="{183C6156-2C5D-1349-BD3C-212463482463}" type="pres">
      <dgm:prSet presAssocID="{0A43C4EF-BA72-CD45-A503-83A67F791D7F}" presName="invisiNode" presStyleLbl="node1" presStyleIdx="0" presStyleCnt="3"/>
      <dgm:spPr/>
    </dgm:pt>
    <dgm:pt modelId="{CC6EFC7F-5C08-1745-BFA4-7747B8086D15}" type="pres">
      <dgm:prSet presAssocID="{0A43C4EF-BA72-CD45-A503-83A67F791D7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7D8242C3-685F-8747-9BD4-8927C549E6E3}" type="pres">
      <dgm:prSet presAssocID="{17110B2E-9B88-6F4F-906F-DB3CC8DF5D02}" presName="sibTrans" presStyleLbl="sibTrans2D1" presStyleIdx="0" presStyleCnt="0"/>
      <dgm:spPr/>
      <dgm:t>
        <a:bodyPr/>
        <a:lstStyle/>
        <a:p>
          <a:endParaRPr lang="en-US"/>
        </a:p>
      </dgm:t>
    </dgm:pt>
    <dgm:pt modelId="{38914166-62D3-5A45-A4AA-10153BA44F28}" type="pres">
      <dgm:prSet presAssocID="{5E65D954-14E4-DC40-861B-85E08CD4D065}" presName="compNode" presStyleCnt="0"/>
      <dgm:spPr/>
    </dgm:pt>
    <dgm:pt modelId="{7E67B378-0FA3-EF44-92EF-B3FCF7C5F075}" type="pres">
      <dgm:prSet presAssocID="{5E65D954-14E4-DC40-861B-85E08CD4D065}" presName="node" presStyleLbl="node1" presStyleIdx="1" presStyleCnt="3">
        <dgm:presLayoutVars>
          <dgm:bulletEnabled val="1"/>
        </dgm:presLayoutVars>
      </dgm:prSet>
      <dgm:spPr/>
      <dgm:t>
        <a:bodyPr/>
        <a:lstStyle/>
        <a:p>
          <a:endParaRPr lang="en-US"/>
        </a:p>
      </dgm:t>
    </dgm:pt>
    <dgm:pt modelId="{34AE3330-16A6-E945-99B0-162B075507B7}" type="pres">
      <dgm:prSet presAssocID="{5E65D954-14E4-DC40-861B-85E08CD4D065}" presName="invisiNode" presStyleLbl="node1" presStyleIdx="1" presStyleCnt="3"/>
      <dgm:spPr/>
    </dgm:pt>
    <dgm:pt modelId="{B60AE28A-4B8A-D542-8400-27B7BBCFAD92}" type="pres">
      <dgm:prSet presAssocID="{5E65D954-14E4-DC40-861B-85E08CD4D065}"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7000" b="-27000"/>
          </a:stretch>
        </a:blipFill>
      </dgm:spPr>
    </dgm:pt>
    <dgm:pt modelId="{6A91113A-3679-EB48-9B9E-20B31EC6A760}" type="pres">
      <dgm:prSet presAssocID="{722CB4B4-50BB-1741-9FFB-56220EF3733B}" presName="sibTrans" presStyleLbl="sibTrans2D1" presStyleIdx="0" presStyleCnt="0"/>
      <dgm:spPr/>
      <dgm:t>
        <a:bodyPr/>
        <a:lstStyle/>
        <a:p>
          <a:endParaRPr lang="en-US"/>
        </a:p>
      </dgm:t>
    </dgm:pt>
    <dgm:pt modelId="{BE6B037F-BEDC-FB43-89EB-A8C42CE93FB3}" type="pres">
      <dgm:prSet presAssocID="{472A822B-2BA5-0848-AE8C-75C7788895CB}" presName="compNode" presStyleCnt="0"/>
      <dgm:spPr/>
    </dgm:pt>
    <dgm:pt modelId="{7E2BCECA-75F2-2041-A180-BD79EBE2E17C}" type="pres">
      <dgm:prSet presAssocID="{472A822B-2BA5-0848-AE8C-75C7788895CB}" presName="node" presStyleLbl="node1" presStyleIdx="2" presStyleCnt="3">
        <dgm:presLayoutVars>
          <dgm:bulletEnabled val="1"/>
        </dgm:presLayoutVars>
      </dgm:prSet>
      <dgm:spPr/>
      <dgm:t>
        <a:bodyPr/>
        <a:lstStyle/>
        <a:p>
          <a:endParaRPr lang="en-US"/>
        </a:p>
      </dgm:t>
    </dgm:pt>
    <dgm:pt modelId="{CF4B4B49-5194-7844-A4D3-06BF3CC53EC6}" type="pres">
      <dgm:prSet presAssocID="{472A822B-2BA5-0848-AE8C-75C7788895CB}" presName="invisiNode" presStyleLbl="node1" presStyleIdx="2" presStyleCnt="3"/>
      <dgm:spPr/>
    </dgm:pt>
    <dgm:pt modelId="{976E5DD1-FB8E-5343-B287-16E86D3A709B}" type="pres">
      <dgm:prSet presAssocID="{472A822B-2BA5-0848-AE8C-75C7788895C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1000" b="-51000"/>
          </a:stretch>
        </a:blipFill>
      </dgm:spPr>
    </dgm:pt>
  </dgm:ptLst>
  <dgm:cxnLst>
    <dgm:cxn modelId="{FC4ADE1C-DCFD-0F42-B173-CF9089F75F14}" type="presOf" srcId="{0A43C4EF-BA72-CD45-A503-83A67F791D7F}" destId="{58A6EB6F-487C-C84F-84FE-D372B0582AF2}" srcOrd="0" destOrd="0" presId="urn:microsoft.com/office/officeart/2005/8/layout/pList2#1"/>
    <dgm:cxn modelId="{9914D57D-1D03-364F-B1EF-B851FC078897}" srcId="{45933E8B-68FE-FB4B-9283-295674DB52AE}" destId="{0A43C4EF-BA72-CD45-A503-83A67F791D7F}" srcOrd="0" destOrd="0" parTransId="{3DD2F2DB-C231-E244-9CCB-8EA05591EB22}" sibTransId="{17110B2E-9B88-6F4F-906F-DB3CC8DF5D02}"/>
    <dgm:cxn modelId="{2276A512-6855-D043-A54B-9378DBC9B117}" type="presOf" srcId="{17110B2E-9B88-6F4F-906F-DB3CC8DF5D02}" destId="{7D8242C3-685F-8747-9BD4-8927C549E6E3}" srcOrd="0" destOrd="0" presId="urn:microsoft.com/office/officeart/2005/8/layout/pList2#1"/>
    <dgm:cxn modelId="{E9AF44CC-21FE-3D40-A993-5C408E8FD7CA}" type="presOf" srcId="{722CB4B4-50BB-1741-9FFB-56220EF3733B}" destId="{6A91113A-3679-EB48-9B9E-20B31EC6A760}" srcOrd="0" destOrd="0" presId="urn:microsoft.com/office/officeart/2005/8/layout/pList2#1"/>
    <dgm:cxn modelId="{055CCA0E-9143-B643-85C8-42E54896DBB5}" type="presOf" srcId="{472A822B-2BA5-0848-AE8C-75C7788895CB}" destId="{7E2BCECA-75F2-2041-A180-BD79EBE2E17C}" srcOrd="0" destOrd="0" presId="urn:microsoft.com/office/officeart/2005/8/layout/pList2#1"/>
    <dgm:cxn modelId="{DBF10638-BBD4-544C-89B1-BEECE92C7624}" srcId="{45933E8B-68FE-FB4B-9283-295674DB52AE}" destId="{5E65D954-14E4-DC40-861B-85E08CD4D065}" srcOrd="1" destOrd="0" parTransId="{3D95C92C-7F47-6C4A-AF43-A04BCB9A0F34}" sibTransId="{722CB4B4-50BB-1741-9FFB-56220EF3733B}"/>
    <dgm:cxn modelId="{7FE0E588-B57E-6D4D-8137-A78AE8B10C13}" type="presOf" srcId="{5E65D954-14E4-DC40-861B-85E08CD4D065}" destId="{7E67B378-0FA3-EF44-92EF-B3FCF7C5F075}" srcOrd="0" destOrd="0" presId="urn:microsoft.com/office/officeart/2005/8/layout/pList2#1"/>
    <dgm:cxn modelId="{0DD4B9B1-ACD7-4B47-B3A8-95F439B6B839}" srcId="{45933E8B-68FE-FB4B-9283-295674DB52AE}" destId="{472A822B-2BA5-0848-AE8C-75C7788895CB}" srcOrd="2" destOrd="0" parTransId="{C366231A-D1B5-914C-A8D5-56930322DC36}" sibTransId="{0727705D-C914-4141-AB35-052D4A23FF8F}"/>
    <dgm:cxn modelId="{23685548-73D6-E945-BDD1-5A5197454F0B}" type="presOf" srcId="{45933E8B-68FE-FB4B-9283-295674DB52AE}" destId="{36A740DF-4A86-2A40-A0DD-C0FD7571D20F}" srcOrd="0" destOrd="0" presId="urn:microsoft.com/office/officeart/2005/8/layout/pList2#1"/>
    <dgm:cxn modelId="{E44007DB-96BA-604C-92EE-E0CDBE2334DD}" type="presParOf" srcId="{36A740DF-4A86-2A40-A0DD-C0FD7571D20F}" destId="{6F703602-1A27-9E44-9B51-6F952BD87FE4}" srcOrd="0" destOrd="0" presId="urn:microsoft.com/office/officeart/2005/8/layout/pList2#1"/>
    <dgm:cxn modelId="{E556963C-4B9B-2C4A-94DE-C17ED697334B}" type="presParOf" srcId="{36A740DF-4A86-2A40-A0DD-C0FD7571D20F}" destId="{F9AC3610-D73D-D64E-ADD9-3268A3B54AE1}" srcOrd="1" destOrd="0" presId="urn:microsoft.com/office/officeart/2005/8/layout/pList2#1"/>
    <dgm:cxn modelId="{DBB30D86-B2B1-3344-9563-E6B9B2D79B09}" type="presParOf" srcId="{F9AC3610-D73D-D64E-ADD9-3268A3B54AE1}" destId="{C697D9E4-E47F-FA4D-A9E7-816C53D8FEBC}" srcOrd="0" destOrd="0" presId="urn:microsoft.com/office/officeart/2005/8/layout/pList2#1"/>
    <dgm:cxn modelId="{C27EB27A-C901-1F46-AD23-6F7F70A7E8D4}" type="presParOf" srcId="{C697D9E4-E47F-FA4D-A9E7-816C53D8FEBC}" destId="{58A6EB6F-487C-C84F-84FE-D372B0582AF2}" srcOrd="0" destOrd="0" presId="urn:microsoft.com/office/officeart/2005/8/layout/pList2#1"/>
    <dgm:cxn modelId="{ECA9342F-5DDA-E442-B481-6209859CCCCA}" type="presParOf" srcId="{C697D9E4-E47F-FA4D-A9E7-816C53D8FEBC}" destId="{183C6156-2C5D-1349-BD3C-212463482463}" srcOrd="1" destOrd="0" presId="urn:microsoft.com/office/officeart/2005/8/layout/pList2#1"/>
    <dgm:cxn modelId="{0C0AEB57-A736-ED4E-B58B-0466AFB913F0}" type="presParOf" srcId="{C697D9E4-E47F-FA4D-A9E7-816C53D8FEBC}" destId="{CC6EFC7F-5C08-1745-BFA4-7747B8086D15}" srcOrd="2" destOrd="0" presId="urn:microsoft.com/office/officeart/2005/8/layout/pList2#1"/>
    <dgm:cxn modelId="{6E502EDF-5EB9-7D4F-94AD-9051E1872337}" type="presParOf" srcId="{F9AC3610-D73D-D64E-ADD9-3268A3B54AE1}" destId="{7D8242C3-685F-8747-9BD4-8927C549E6E3}" srcOrd="1" destOrd="0" presId="urn:microsoft.com/office/officeart/2005/8/layout/pList2#1"/>
    <dgm:cxn modelId="{27CFBA97-ED03-3F4C-999B-DB12A9104BB7}" type="presParOf" srcId="{F9AC3610-D73D-D64E-ADD9-3268A3B54AE1}" destId="{38914166-62D3-5A45-A4AA-10153BA44F28}" srcOrd="2" destOrd="0" presId="urn:microsoft.com/office/officeart/2005/8/layout/pList2#1"/>
    <dgm:cxn modelId="{FFAA1799-AE10-8941-B954-BD710B6316C9}" type="presParOf" srcId="{38914166-62D3-5A45-A4AA-10153BA44F28}" destId="{7E67B378-0FA3-EF44-92EF-B3FCF7C5F075}" srcOrd="0" destOrd="0" presId="urn:microsoft.com/office/officeart/2005/8/layout/pList2#1"/>
    <dgm:cxn modelId="{BB172488-6B18-B140-9E3C-119C6074549A}" type="presParOf" srcId="{38914166-62D3-5A45-A4AA-10153BA44F28}" destId="{34AE3330-16A6-E945-99B0-162B075507B7}" srcOrd="1" destOrd="0" presId="urn:microsoft.com/office/officeart/2005/8/layout/pList2#1"/>
    <dgm:cxn modelId="{0654C0D1-E732-174F-95A3-FA34D545AC64}" type="presParOf" srcId="{38914166-62D3-5A45-A4AA-10153BA44F28}" destId="{B60AE28A-4B8A-D542-8400-27B7BBCFAD92}" srcOrd="2" destOrd="0" presId="urn:microsoft.com/office/officeart/2005/8/layout/pList2#1"/>
    <dgm:cxn modelId="{75BF258A-D378-9041-AE93-14AC7E0AFDA0}" type="presParOf" srcId="{F9AC3610-D73D-D64E-ADD9-3268A3B54AE1}" destId="{6A91113A-3679-EB48-9B9E-20B31EC6A760}" srcOrd="3" destOrd="0" presId="urn:microsoft.com/office/officeart/2005/8/layout/pList2#1"/>
    <dgm:cxn modelId="{287A953B-57AE-8542-933E-B470FF6D1931}" type="presParOf" srcId="{F9AC3610-D73D-D64E-ADD9-3268A3B54AE1}" destId="{BE6B037F-BEDC-FB43-89EB-A8C42CE93FB3}" srcOrd="4" destOrd="0" presId="urn:microsoft.com/office/officeart/2005/8/layout/pList2#1"/>
    <dgm:cxn modelId="{79281111-7963-4B47-9D85-381840347785}" type="presParOf" srcId="{BE6B037F-BEDC-FB43-89EB-A8C42CE93FB3}" destId="{7E2BCECA-75F2-2041-A180-BD79EBE2E17C}" srcOrd="0" destOrd="0" presId="urn:microsoft.com/office/officeart/2005/8/layout/pList2#1"/>
    <dgm:cxn modelId="{CDCECEB7-BF69-8548-993A-B4FE9F0F5FFE}" type="presParOf" srcId="{BE6B037F-BEDC-FB43-89EB-A8C42CE93FB3}" destId="{CF4B4B49-5194-7844-A4D3-06BF3CC53EC6}" srcOrd="1" destOrd="0" presId="urn:microsoft.com/office/officeart/2005/8/layout/pList2#1"/>
    <dgm:cxn modelId="{E10F1E1B-ADDC-C74A-AF2E-28547DE5A25F}" type="presParOf" srcId="{BE6B037F-BEDC-FB43-89EB-A8C42CE93FB3}" destId="{976E5DD1-FB8E-5343-B287-16E86D3A709B}"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D7D1E-A779-204B-ADA7-F8A960E4A21D}" type="doc">
      <dgm:prSet loTypeId="urn:microsoft.com/office/officeart/2008/layout/PictureStrips" loCatId="" qsTypeId="urn:microsoft.com/office/officeart/2005/8/quickstyle/simple4#5" qsCatId="simple" csTypeId="urn:microsoft.com/office/officeart/2005/8/colors/accent1_2#1" csCatId="accent1" phldr="1"/>
      <dgm:spPr/>
      <dgm:t>
        <a:bodyPr/>
        <a:lstStyle/>
        <a:p>
          <a:endParaRPr lang="en-US"/>
        </a:p>
      </dgm:t>
    </dgm:pt>
    <dgm:pt modelId="{B07C1007-BECA-764E-8CE3-31C668C2D40D}">
      <dgm:prSet phldrT="[Text]" custT="1"/>
      <dgm:spPr/>
      <dgm:t>
        <a:bodyPr/>
        <a:lstStyle/>
        <a:p>
          <a:r>
            <a:rPr lang="en-US" sz="2000" err="1">
              <a:solidFill>
                <a:srgbClr val="C00000"/>
              </a:solidFill>
            </a:rPr>
            <a:t>Ông</a:t>
          </a:r>
          <a:r>
            <a:rPr lang="en-US" sz="2000">
              <a:solidFill>
                <a:srgbClr val="C00000"/>
              </a:solidFill>
            </a:rPr>
            <a:t> </a:t>
          </a:r>
          <a:r>
            <a:rPr lang="en-US" sz="2000" err="1">
              <a:solidFill>
                <a:srgbClr val="C00000"/>
              </a:solidFill>
            </a:rPr>
            <a:t>Huỳnh</a:t>
          </a:r>
          <a:r>
            <a:rPr lang="en-US" sz="2000">
              <a:solidFill>
                <a:srgbClr val="C00000"/>
              </a:solidFill>
            </a:rPr>
            <a:t> </a:t>
          </a:r>
          <a:r>
            <a:rPr lang="en-US" sz="2000" err="1">
              <a:solidFill>
                <a:srgbClr val="C00000"/>
              </a:solidFill>
            </a:rPr>
            <a:t>Văn</a:t>
          </a:r>
          <a:r>
            <a:rPr lang="en-US" sz="2000">
              <a:solidFill>
                <a:srgbClr val="C00000"/>
              </a:solidFill>
            </a:rPr>
            <a:t> </a:t>
          </a:r>
          <a:r>
            <a:rPr lang="en-US" sz="2000" err="1">
              <a:solidFill>
                <a:srgbClr val="C00000"/>
              </a:solidFill>
            </a:rPr>
            <a:t>Chẩn</a:t>
          </a:r>
          <a:r>
            <a:rPr lang="en-US" sz="2000">
              <a:solidFill>
                <a:srgbClr val="C00000"/>
              </a:solidFill>
            </a:rPr>
            <a:t>:</a:t>
          </a:r>
          <a:r>
            <a:rPr lang="en-US" sz="2000"/>
            <a:t> </a:t>
          </a:r>
        </a:p>
        <a:p>
          <a:r>
            <a:rPr lang="en-US" sz="2000" err="1"/>
            <a:t>TS.Tâm</a:t>
          </a:r>
          <a:r>
            <a:rPr lang="en-US" sz="2000"/>
            <a:t> </a:t>
          </a:r>
          <a:r>
            <a:rPr lang="en-US" sz="2000" err="1"/>
            <a:t>lý</a:t>
          </a:r>
          <a:r>
            <a:rPr lang="en-US" sz="2000"/>
            <a:t> </a:t>
          </a:r>
          <a:r>
            <a:rPr lang="en-US" sz="2000" err="1"/>
            <a:t>học</a:t>
          </a:r>
          <a:r>
            <a:rPr lang="en-US" sz="2000"/>
            <a:t>, </a:t>
          </a:r>
          <a:r>
            <a:rPr lang="en-US" sz="2000" err="1"/>
            <a:t>công</a:t>
          </a:r>
          <a:r>
            <a:rPr lang="en-US" sz="2000"/>
            <a:t> </a:t>
          </a:r>
          <a:r>
            <a:rPr lang="en-US" sz="2000" err="1"/>
            <a:t>tác</a:t>
          </a:r>
          <a:r>
            <a:rPr lang="en-US" sz="2000"/>
            <a:t> </a:t>
          </a:r>
          <a:r>
            <a:rPr lang="en-US" sz="2000" err="1"/>
            <a:t>xã</a:t>
          </a:r>
          <a:r>
            <a:rPr lang="en-US" sz="2000"/>
            <a:t> </a:t>
          </a:r>
          <a:r>
            <a:rPr lang="en-US" sz="2000" err="1"/>
            <a:t>hội</a:t>
          </a:r>
          <a:endParaRPr lang="en-US" sz="2000"/>
        </a:p>
      </dgm:t>
    </dgm:pt>
    <dgm:pt modelId="{DCD842F3-2A5F-FD4C-9D23-9BF01BB2E923}" type="parTrans" cxnId="{45248AEF-530F-D84E-ABBC-68E587A32006}">
      <dgm:prSet/>
      <dgm:spPr/>
      <dgm:t>
        <a:bodyPr/>
        <a:lstStyle/>
        <a:p>
          <a:endParaRPr lang="en-US"/>
        </a:p>
      </dgm:t>
    </dgm:pt>
    <dgm:pt modelId="{958C567C-527F-5547-B68B-F1E146B14621}" type="sibTrans" cxnId="{45248AEF-530F-D84E-ABBC-68E587A32006}">
      <dgm:prSet/>
      <dgm:spPr/>
      <dgm:t>
        <a:bodyPr/>
        <a:lstStyle/>
        <a:p>
          <a:endParaRPr lang="en-US"/>
        </a:p>
      </dgm:t>
    </dgm:pt>
    <dgm:pt modelId="{7C6D1081-7919-B644-893C-D12A8A89B518}">
      <dgm:prSet phldrT="[Text]" custT="1"/>
      <dgm:spPr/>
      <dgm:t>
        <a:bodyPr/>
        <a:lstStyle/>
        <a:p>
          <a:r>
            <a:rPr lang="en-US" sz="2000" err="1">
              <a:solidFill>
                <a:srgbClr val="C00000"/>
              </a:solidFill>
            </a:rPr>
            <a:t>Bà</a:t>
          </a:r>
          <a:r>
            <a:rPr lang="en-US" sz="2000">
              <a:solidFill>
                <a:srgbClr val="C00000"/>
              </a:solidFill>
            </a:rPr>
            <a:t> </a:t>
          </a:r>
          <a:r>
            <a:rPr lang="en-US" sz="2000" err="1">
              <a:solidFill>
                <a:srgbClr val="C00000"/>
              </a:solidFill>
            </a:rPr>
            <a:t>Đỗ</a:t>
          </a:r>
          <a:r>
            <a:rPr lang="en-US" sz="2000">
              <a:solidFill>
                <a:srgbClr val="C00000"/>
              </a:solidFill>
            </a:rPr>
            <a:t> </a:t>
          </a:r>
          <a:r>
            <a:rPr lang="en-US" sz="2000" err="1">
              <a:solidFill>
                <a:srgbClr val="C00000"/>
              </a:solidFill>
            </a:rPr>
            <a:t>Thị</a:t>
          </a:r>
          <a:r>
            <a:rPr lang="en-US" sz="2000">
              <a:solidFill>
                <a:srgbClr val="C00000"/>
              </a:solidFill>
            </a:rPr>
            <a:t> </a:t>
          </a:r>
          <a:r>
            <a:rPr lang="en-US" sz="2000" err="1">
              <a:solidFill>
                <a:srgbClr val="C00000"/>
              </a:solidFill>
            </a:rPr>
            <a:t>Vân</a:t>
          </a:r>
          <a:r>
            <a:rPr lang="en-US" sz="2000">
              <a:solidFill>
                <a:srgbClr val="C00000"/>
              </a:solidFill>
            </a:rPr>
            <a:t> </a:t>
          </a:r>
          <a:r>
            <a:rPr lang="en-US" sz="2000" err="1">
              <a:solidFill>
                <a:srgbClr val="C00000"/>
              </a:solidFill>
            </a:rPr>
            <a:t>Anh</a:t>
          </a:r>
          <a:r>
            <a:rPr lang="en-US" sz="2000">
              <a:solidFill>
                <a:srgbClr val="C00000"/>
              </a:solidFill>
            </a:rPr>
            <a:t>:</a:t>
          </a:r>
        </a:p>
        <a:p>
          <a:r>
            <a:rPr lang="en-US" sz="2000" err="1">
              <a:solidFill>
                <a:schemeClr val="tx1"/>
              </a:solidFill>
            </a:rPr>
            <a:t>Chuyên</a:t>
          </a:r>
          <a:r>
            <a:rPr lang="en-US" sz="2000">
              <a:solidFill>
                <a:schemeClr val="tx1"/>
              </a:solidFill>
            </a:rPr>
            <a:t> </a:t>
          </a:r>
          <a:r>
            <a:rPr lang="en-US" sz="2000" err="1">
              <a:solidFill>
                <a:schemeClr val="tx1"/>
              </a:solidFill>
            </a:rPr>
            <a:t>gia</a:t>
          </a:r>
          <a:r>
            <a:rPr lang="en-US" sz="2000">
              <a:solidFill>
                <a:schemeClr val="tx1"/>
              </a:solidFill>
            </a:rPr>
            <a:t> </a:t>
          </a:r>
          <a:r>
            <a:rPr lang="en-US" sz="2000" err="1">
              <a:solidFill>
                <a:schemeClr val="tx1"/>
              </a:solidFill>
            </a:rPr>
            <a:t>công</a:t>
          </a:r>
          <a:r>
            <a:rPr lang="en-US" sz="2000">
              <a:solidFill>
                <a:schemeClr val="tx1"/>
              </a:solidFill>
            </a:rPr>
            <a:t> </a:t>
          </a:r>
          <a:r>
            <a:rPr lang="en-US" sz="2000" err="1">
              <a:solidFill>
                <a:schemeClr val="tx1"/>
              </a:solidFill>
            </a:rPr>
            <a:t>tác</a:t>
          </a:r>
          <a:r>
            <a:rPr lang="en-US" sz="2000">
              <a:solidFill>
                <a:schemeClr val="tx1"/>
              </a:solidFill>
            </a:rPr>
            <a:t> </a:t>
          </a:r>
          <a:r>
            <a:rPr lang="en-US" sz="2000" err="1">
              <a:solidFill>
                <a:schemeClr val="tx1"/>
              </a:solidFill>
            </a:rPr>
            <a:t>xã</a:t>
          </a:r>
          <a:r>
            <a:rPr lang="en-US" sz="2000">
              <a:solidFill>
                <a:schemeClr val="tx1"/>
              </a:solidFill>
            </a:rPr>
            <a:t> </a:t>
          </a:r>
          <a:r>
            <a:rPr lang="en-US" sz="2000" err="1">
              <a:solidFill>
                <a:schemeClr val="tx1"/>
              </a:solidFill>
            </a:rPr>
            <a:t>hội</a:t>
          </a:r>
          <a:r>
            <a:rPr lang="en-US" sz="2000">
              <a:solidFill>
                <a:schemeClr val="tx1"/>
              </a:solidFill>
            </a:rPr>
            <a:t> </a:t>
          </a:r>
          <a:r>
            <a:rPr lang="en-US" sz="2000" err="1">
              <a:solidFill>
                <a:schemeClr val="tx1"/>
              </a:solidFill>
            </a:rPr>
            <a:t>học</a:t>
          </a:r>
          <a:r>
            <a:rPr lang="en-US" sz="2000">
              <a:solidFill>
                <a:schemeClr val="tx1"/>
              </a:solidFill>
            </a:rPr>
            <a:t> </a:t>
          </a:r>
          <a:r>
            <a:rPr lang="en-US" sz="2000" err="1">
              <a:solidFill>
                <a:schemeClr val="tx1"/>
              </a:solidFill>
            </a:rPr>
            <a:t>đường</a:t>
          </a:r>
          <a:endParaRPr lang="en-US" sz="2000">
            <a:solidFill>
              <a:schemeClr val="tx1"/>
            </a:solidFill>
          </a:endParaRPr>
        </a:p>
      </dgm:t>
    </dgm:pt>
    <dgm:pt modelId="{F0BD3A5E-B8E7-6041-B413-E3B3E4A63421}" type="parTrans" cxnId="{0ABEE4C0-575E-944A-9836-B8BFE44BF214}">
      <dgm:prSet/>
      <dgm:spPr/>
      <dgm:t>
        <a:bodyPr/>
        <a:lstStyle/>
        <a:p>
          <a:endParaRPr lang="en-US"/>
        </a:p>
      </dgm:t>
    </dgm:pt>
    <dgm:pt modelId="{83E3CA4D-046D-1E41-8C56-2E682FA58729}" type="sibTrans" cxnId="{0ABEE4C0-575E-944A-9836-B8BFE44BF214}">
      <dgm:prSet/>
      <dgm:spPr/>
      <dgm:t>
        <a:bodyPr/>
        <a:lstStyle/>
        <a:p>
          <a:endParaRPr lang="en-US"/>
        </a:p>
      </dgm:t>
    </dgm:pt>
    <dgm:pt modelId="{CF71F40C-45FE-0241-A6FA-3D1A70D9723C}">
      <dgm:prSet phldrT="[Text]" custT="1"/>
      <dgm:spPr/>
      <dgm:t>
        <a:bodyPr/>
        <a:lstStyle/>
        <a:p>
          <a:r>
            <a:rPr lang="en-US" sz="2000" dirty="0">
              <a:solidFill>
                <a:srgbClr val="C00000"/>
              </a:solidFill>
            </a:rPr>
            <a:t>Luật </a:t>
          </a:r>
          <a:r>
            <a:rPr lang="en-US" sz="2000" dirty="0" err="1">
              <a:solidFill>
                <a:srgbClr val="C00000"/>
              </a:solidFill>
            </a:rPr>
            <a:t>gia</a:t>
          </a:r>
          <a:r>
            <a:rPr lang="en-US" sz="2000" dirty="0">
              <a:solidFill>
                <a:srgbClr val="C00000"/>
              </a:solidFill>
            </a:rPr>
            <a:t> </a:t>
          </a:r>
          <a:r>
            <a:rPr lang="en-US" sz="2000" dirty="0" err="1">
              <a:solidFill>
                <a:srgbClr val="C00000"/>
              </a:solidFill>
            </a:rPr>
            <a:t>Nguyễn</a:t>
          </a:r>
          <a:r>
            <a:rPr lang="en-US" sz="2000" dirty="0">
              <a:solidFill>
                <a:srgbClr val="C00000"/>
              </a:solidFill>
            </a:rPr>
            <a:t> </a:t>
          </a:r>
          <a:r>
            <a:rPr lang="en-US" sz="2000" dirty="0" err="1">
              <a:solidFill>
                <a:srgbClr val="C00000"/>
              </a:solidFill>
            </a:rPr>
            <a:t>Hoàng</a:t>
          </a:r>
          <a:r>
            <a:rPr lang="en-US" sz="2000" dirty="0">
              <a:solidFill>
                <a:srgbClr val="C00000"/>
              </a:solidFill>
            </a:rPr>
            <a:t> Mai: </a:t>
          </a:r>
        </a:p>
        <a:p>
          <a:r>
            <a:rPr lang="en-US" sz="2000" dirty="0" err="1"/>
            <a:t>Đã</a:t>
          </a:r>
          <a:r>
            <a:rPr lang="en-US" sz="2000" dirty="0"/>
            <a:t> </a:t>
          </a:r>
          <a:r>
            <a:rPr lang="en-US" sz="2000" dirty="0" err="1"/>
            <a:t>tham</a:t>
          </a:r>
          <a:r>
            <a:rPr lang="en-US" sz="2000" dirty="0"/>
            <a:t> </a:t>
          </a:r>
          <a:r>
            <a:rPr lang="en-US" sz="2000" dirty="0" err="1"/>
            <a:t>gia</a:t>
          </a:r>
          <a:r>
            <a:rPr lang="en-US" sz="2000" dirty="0"/>
            <a:t> </a:t>
          </a:r>
          <a:r>
            <a:rPr lang="en-US" sz="2000" dirty="0" err="1"/>
            <a:t>các</a:t>
          </a:r>
          <a:r>
            <a:rPr lang="en-US" sz="2000" dirty="0"/>
            <a:t> </a:t>
          </a:r>
          <a:r>
            <a:rPr lang="en-US" sz="2000" dirty="0" err="1"/>
            <a:t>Khoá</a:t>
          </a:r>
          <a:r>
            <a:rPr lang="en-US" sz="2000" dirty="0"/>
            <a:t> </a:t>
          </a:r>
          <a:r>
            <a:rPr lang="en-US" sz="2000" dirty="0" err="1"/>
            <a:t>đào</a:t>
          </a:r>
          <a:r>
            <a:rPr lang="en-US" sz="2000" dirty="0"/>
            <a:t> </a:t>
          </a:r>
          <a:r>
            <a:rPr lang="en-US" sz="2000" dirty="0" err="1"/>
            <a:t>tạo</a:t>
          </a:r>
          <a:r>
            <a:rPr lang="en-US" sz="2000" dirty="0"/>
            <a:t> </a:t>
          </a:r>
          <a:r>
            <a:rPr lang="en-US" sz="2000" dirty="0" err="1"/>
            <a:t>quốc</a:t>
          </a:r>
          <a:r>
            <a:rPr lang="en-US" sz="2000" dirty="0"/>
            <a:t> </a:t>
          </a:r>
          <a:r>
            <a:rPr lang="en-US" sz="2000" dirty="0" err="1"/>
            <a:t>tế</a:t>
          </a:r>
          <a:r>
            <a:rPr lang="en-US" sz="2000" dirty="0"/>
            <a:t> </a:t>
          </a:r>
          <a:r>
            <a:rPr lang="en-US" sz="2000" dirty="0" err="1"/>
            <a:t>của</a:t>
          </a:r>
          <a:r>
            <a:rPr lang="en-US" sz="2000" dirty="0"/>
            <a:t> UN </a:t>
          </a:r>
          <a:r>
            <a:rPr lang="en-US" sz="2000" dirty="0" err="1"/>
            <a:t>về</a:t>
          </a:r>
          <a:r>
            <a:rPr lang="en-US" sz="2000" dirty="0"/>
            <a:t> </a:t>
          </a:r>
          <a:r>
            <a:rPr lang="en-US" sz="2000" dirty="0" err="1"/>
            <a:t>Quyền</a:t>
          </a:r>
          <a:r>
            <a:rPr lang="en-US" sz="2000" dirty="0"/>
            <a:t> con người, </a:t>
          </a:r>
          <a:r>
            <a:rPr lang="en-US" sz="2000" dirty="0" err="1"/>
            <a:t>Quyền</a:t>
          </a:r>
          <a:r>
            <a:rPr lang="en-US" sz="2000" dirty="0"/>
            <a:t> </a:t>
          </a:r>
          <a:r>
            <a:rPr lang="en-US" sz="2000" dirty="0" err="1"/>
            <a:t>trẻ</a:t>
          </a:r>
          <a:r>
            <a:rPr lang="en-US" sz="2000" dirty="0"/>
            <a:t> </a:t>
          </a:r>
          <a:r>
            <a:rPr lang="en-US" sz="2000" dirty="0" err="1"/>
            <a:t>em</a:t>
          </a:r>
          <a:r>
            <a:rPr lang="en-US" sz="2000" dirty="0"/>
            <a:t> &amp; </a:t>
          </a:r>
          <a:r>
            <a:rPr lang="en-US" sz="2000" dirty="0" err="1"/>
            <a:t>biện</a:t>
          </a:r>
          <a:r>
            <a:rPr lang="en-US" sz="2000" dirty="0"/>
            <a:t> </a:t>
          </a:r>
          <a:r>
            <a:rPr lang="en-US" sz="2000" dirty="0" err="1"/>
            <a:t>pháp</a:t>
          </a:r>
          <a:r>
            <a:rPr lang="en-US" sz="2000" dirty="0"/>
            <a:t> </a:t>
          </a:r>
          <a:r>
            <a:rPr lang="en-US" sz="2000" dirty="0" err="1"/>
            <a:t>chống</a:t>
          </a:r>
          <a:r>
            <a:rPr lang="en-US" sz="2000" dirty="0"/>
            <a:t> </a:t>
          </a:r>
          <a:r>
            <a:rPr lang="en-US" sz="2000" dirty="0" err="1"/>
            <a:t>xâm</a:t>
          </a:r>
          <a:r>
            <a:rPr lang="en-US" sz="2000" dirty="0"/>
            <a:t> </a:t>
          </a:r>
          <a:r>
            <a:rPr lang="en-US" sz="2000" dirty="0" err="1"/>
            <a:t>hại</a:t>
          </a:r>
          <a:r>
            <a:rPr lang="en-US" sz="2000" dirty="0"/>
            <a:t> </a:t>
          </a:r>
          <a:r>
            <a:rPr lang="en-US" sz="2000" dirty="0" err="1"/>
            <a:t>trẻ</a:t>
          </a:r>
          <a:r>
            <a:rPr lang="en-US" sz="2000" dirty="0"/>
            <a:t> </a:t>
          </a:r>
          <a:r>
            <a:rPr lang="en-US" sz="2000" dirty="0" err="1"/>
            <a:t>em</a:t>
          </a:r>
          <a:r>
            <a:rPr lang="en-US" sz="2000" dirty="0"/>
            <a:t>, </a:t>
          </a:r>
          <a:r>
            <a:rPr lang="en-US" sz="2000" dirty="0" err="1"/>
            <a:t>xâm</a:t>
          </a:r>
          <a:r>
            <a:rPr lang="en-US" sz="2000" dirty="0"/>
            <a:t> </a:t>
          </a:r>
          <a:r>
            <a:rPr lang="en-US" sz="2000" dirty="0" err="1"/>
            <a:t>hại</a:t>
          </a:r>
          <a:r>
            <a:rPr lang="en-US" sz="2000" dirty="0"/>
            <a:t> lao </a:t>
          </a:r>
          <a:r>
            <a:rPr lang="en-US" sz="2000" dirty="0" err="1"/>
            <a:t>động</a:t>
          </a:r>
          <a:r>
            <a:rPr lang="en-US" sz="2000" dirty="0"/>
            <a:t> </a:t>
          </a:r>
          <a:r>
            <a:rPr lang="en-US" sz="2000" dirty="0" err="1"/>
            <a:t>trẻ</a:t>
          </a:r>
          <a:r>
            <a:rPr lang="en-US" sz="2000" dirty="0"/>
            <a:t> </a:t>
          </a:r>
          <a:r>
            <a:rPr lang="en-US" sz="2000" dirty="0" err="1"/>
            <a:t>em</a:t>
          </a:r>
          <a:r>
            <a:rPr lang="en-US" sz="2000" dirty="0"/>
            <a:t>.</a:t>
          </a:r>
        </a:p>
      </dgm:t>
    </dgm:pt>
    <dgm:pt modelId="{6D72D771-EEAD-1D4F-8845-D5F173E746B0}" type="parTrans" cxnId="{56169108-C1E5-CB4D-83A8-39BFD42AAD9C}">
      <dgm:prSet/>
      <dgm:spPr/>
      <dgm:t>
        <a:bodyPr/>
        <a:lstStyle/>
        <a:p>
          <a:endParaRPr lang="en-US"/>
        </a:p>
      </dgm:t>
    </dgm:pt>
    <dgm:pt modelId="{79C8626B-0390-8441-A354-6D14890F3B98}" type="sibTrans" cxnId="{56169108-C1E5-CB4D-83A8-39BFD42AAD9C}">
      <dgm:prSet/>
      <dgm:spPr/>
      <dgm:t>
        <a:bodyPr/>
        <a:lstStyle/>
        <a:p>
          <a:endParaRPr lang="en-US"/>
        </a:p>
      </dgm:t>
    </dgm:pt>
    <dgm:pt modelId="{A6F79BBC-13FB-E841-82A0-3BD8708812AF}" type="pres">
      <dgm:prSet presAssocID="{010D7D1E-A779-204B-ADA7-F8A960E4A21D}" presName="Name0" presStyleCnt="0">
        <dgm:presLayoutVars>
          <dgm:dir/>
          <dgm:resizeHandles val="exact"/>
        </dgm:presLayoutVars>
      </dgm:prSet>
      <dgm:spPr/>
      <dgm:t>
        <a:bodyPr/>
        <a:lstStyle/>
        <a:p>
          <a:endParaRPr lang="en-US"/>
        </a:p>
      </dgm:t>
    </dgm:pt>
    <dgm:pt modelId="{1525E3AF-F030-8F4B-A9E5-939BDE055034}" type="pres">
      <dgm:prSet presAssocID="{B07C1007-BECA-764E-8CE3-31C668C2D40D}" presName="composite" presStyleCnt="0"/>
      <dgm:spPr/>
    </dgm:pt>
    <dgm:pt modelId="{8E6EC866-99F9-D94E-8783-2CC287CB0FD0}" type="pres">
      <dgm:prSet presAssocID="{B07C1007-BECA-764E-8CE3-31C668C2D40D}" presName="rect1" presStyleLbl="trAlignAcc1" presStyleIdx="0" presStyleCnt="3" custScaleX="175750" custScaleY="112983" custLinFactNeighborX="13470" custLinFactNeighborY="-22129">
        <dgm:presLayoutVars>
          <dgm:bulletEnabled val="1"/>
        </dgm:presLayoutVars>
      </dgm:prSet>
      <dgm:spPr/>
      <dgm:t>
        <a:bodyPr/>
        <a:lstStyle/>
        <a:p>
          <a:endParaRPr lang="en-US"/>
        </a:p>
      </dgm:t>
    </dgm:pt>
    <dgm:pt modelId="{FF08CBF2-3DEA-3E4A-918F-C05997F25ABB}" type="pres">
      <dgm:prSet presAssocID="{B07C1007-BECA-764E-8CE3-31C668C2D40D}" presName="rect2" presStyleLbl="fgImgPlace1" presStyleIdx="0" presStyleCnt="3" custScaleX="21948" custLinFactX="-95519" custLinFactNeighborX="-100000" custLinFactNeighborY="-7256"/>
      <dgm:spPr/>
    </dgm:pt>
    <dgm:pt modelId="{26257F9F-FE4A-2847-8D02-2BB017FB4744}" type="pres">
      <dgm:prSet presAssocID="{958C567C-527F-5547-B68B-F1E146B14621}" presName="sibTrans" presStyleCnt="0"/>
      <dgm:spPr/>
    </dgm:pt>
    <dgm:pt modelId="{DED9BD39-93C3-2D46-966E-E6C3ABEB77D2}" type="pres">
      <dgm:prSet presAssocID="{7C6D1081-7919-B644-893C-D12A8A89B518}" presName="composite" presStyleCnt="0"/>
      <dgm:spPr/>
    </dgm:pt>
    <dgm:pt modelId="{4E4340BE-DE4D-044B-AB27-552BC1362DB6}" type="pres">
      <dgm:prSet presAssocID="{7C6D1081-7919-B644-893C-D12A8A89B518}" presName="rect1" presStyleLbl="trAlignAcc1" presStyleIdx="1" presStyleCnt="3" custScaleX="175940" custScaleY="112301" custLinFactNeighborX="14096" custLinFactNeighborY="-30072">
        <dgm:presLayoutVars>
          <dgm:bulletEnabled val="1"/>
        </dgm:presLayoutVars>
      </dgm:prSet>
      <dgm:spPr/>
      <dgm:t>
        <a:bodyPr/>
        <a:lstStyle/>
        <a:p>
          <a:endParaRPr lang="en-US"/>
        </a:p>
      </dgm:t>
    </dgm:pt>
    <dgm:pt modelId="{D8EFB6C8-4942-894B-847B-D19C24CB27DB}" type="pres">
      <dgm:prSet presAssocID="{7C6D1081-7919-B644-893C-D12A8A89B518}" presName="rect2" presStyleLbl="fgImgPlace1" presStyleIdx="1" presStyleCnt="3" custScaleX="25252" custLinFactX="-97171" custLinFactNeighborX="-100000" custLinFactNeighborY="-14320"/>
      <dgm:spPr/>
    </dgm:pt>
    <dgm:pt modelId="{87E526B5-2F89-ED4C-B231-89D4523431FF}" type="pres">
      <dgm:prSet presAssocID="{83E3CA4D-046D-1E41-8C56-2E682FA58729}" presName="sibTrans" presStyleCnt="0"/>
      <dgm:spPr/>
    </dgm:pt>
    <dgm:pt modelId="{9BF6CCA3-7001-A743-8461-46B650AA0A68}" type="pres">
      <dgm:prSet presAssocID="{CF71F40C-45FE-0241-A6FA-3D1A70D9723C}" presName="composite" presStyleCnt="0"/>
      <dgm:spPr/>
    </dgm:pt>
    <dgm:pt modelId="{9B9B2FC2-C99F-8F49-B0B0-A7C56D4AC576}" type="pres">
      <dgm:prSet presAssocID="{CF71F40C-45FE-0241-A6FA-3D1A70D9723C}" presName="rect1" presStyleLbl="trAlignAcc1" presStyleIdx="2" presStyleCnt="3" custScaleX="187647" custScaleY="160772" custLinFactNeighborX="18364" custLinFactNeighborY="-8792">
        <dgm:presLayoutVars>
          <dgm:bulletEnabled val="1"/>
        </dgm:presLayoutVars>
      </dgm:prSet>
      <dgm:spPr/>
      <dgm:t>
        <a:bodyPr/>
        <a:lstStyle/>
        <a:p>
          <a:endParaRPr lang="en-US"/>
        </a:p>
      </dgm:t>
    </dgm:pt>
    <dgm:pt modelId="{A71A1F36-AFA7-CB49-A22F-A139A1EC8657}" type="pres">
      <dgm:prSet presAssocID="{CF71F40C-45FE-0241-A6FA-3D1A70D9723C}" presName="rect2" presStyleLbl="fgImgPlace1" presStyleIdx="2" presStyleCnt="3" custScaleX="24179" custLinFactX="-100000" custLinFactNeighborX="-100011" custLinFactNeighborY="-12308"/>
      <dgm:spPr/>
    </dgm:pt>
  </dgm:ptLst>
  <dgm:cxnLst>
    <dgm:cxn modelId="{0ABEE4C0-575E-944A-9836-B8BFE44BF214}" srcId="{010D7D1E-A779-204B-ADA7-F8A960E4A21D}" destId="{7C6D1081-7919-B644-893C-D12A8A89B518}" srcOrd="1" destOrd="0" parTransId="{F0BD3A5E-B8E7-6041-B413-E3B3E4A63421}" sibTransId="{83E3CA4D-046D-1E41-8C56-2E682FA58729}"/>
    <dgm:cxn modelId="{45248AEF-530F-D84E-ABBC-68E587A32006}" srcId="{010D7D1E-A779-204B-ADA7-F8A960E4A21D}" destId="{B07C1007-BECA-764E-8CE3-31C668C2D40D}" srcOrd="0" destOrd="0" parTransId="{DCD842F3-2A5F-FD4C-9D23-9BF01BB2E923}" sibTransId="{958C567C-527F-5547-B68B-F1E146B14621}"/>
    <dgm:cxn modelId="{654B6BB8-3BDB-ED40-994B-3551D5E04309}" type="presOf" srcId="{CF71F40C-45FE-0241-A6FA-3D1A70D9723C}" destId="{9B9B2FC2-C99F-8F49-B0B0-A7C56D4AC576}" srcOrd="0" destOrd="0" presId="urn:microsoft.com/office/officeart/2008/layout/PictureStrips"/>
    <dgm:cxn modelId="{898BE6E2-CFA9-244D-8718-BB0663BBFC50}" type="presOf" srcId="{B07C1007-BECA-764E-8CE3-31C668C2D40D}" destId="{8E6EC866-99F9-D94E-8783-2CC287CB0FD0}" srcOrd="0" destOrd="0" presId="urn:microsoft.com/office/officeart/2008/layout/PictureStrips"/>
    <dgm:cxn modelId="{F695F1E6-22EC-5C42-876B-6058BE90F35F}" type="presOf" srcId="{7C6D1081-7919-B644-893C-D12A8A89B518}" destId="{4E4340BE-DE4D-044B-AB27-552BC1362DB6}" srcOrd="0" destOrd="0" presId="urn:microsoft.com/office/officeart/2008/layout/PictureStrips"/>
    <dgm:cxn modelId="{56169108-C1E5-CB4D-83A8-39BFD42AAD9C}" srcId="{010D7D1E-A779-204B-ADA7-F8A960E4A21D}" destId="{CF71F40C-45FE-0241-A6FA-3D1A70D9723C}" srcOrd="2" destOrd="0" parTransId="{6D72D771-EEAD-1D4F-8845-D5F173E746B0}" sibTransId="{79C8626B-0390-8441-A354-6D14890F3B98}"/>
    <dgm:cxn modelId="{6F3D8155-BB6C-4640-A668-B8D7A61491E1}" type="presOf" srcId="{010D7D1E-A779-204B-ADA7-F8A960E4A21D}" destId="{A6F79BBC-13FB-E841-82A0-3BD8708812AF}" srcOrd="0" destOrd="0" presId="urn:microsoft.com/office/officeart/2008/layout/PictureStrips"/>
    <dgm:cxn modelId="{ABC13968-5AEB-F248-B099-92F335485787}" type="presParOf" srcId="{A6F79BBC-13FB-E841-82A0-3BD8708812AF}" destId="{1525E3AF-F030-8F4B-A9E5-939BDE055034}" srcOrd="0" destOrd="0" presId="urn:microsoft.com/office/officeart/2008/layout/PictureStrips"/>
    <dgm:cxn modelId="{C55F5BCD-0C38-C148-BB01-0DBA22792678}" type="presParOf" srcId="{1525E3AF-F030-8F4B-A9E5-939BDE055034}" destId="{8E6EC866-99F9-D94E-8783-2CC287CB0FD0}" srcOrd="0" destOrd="0" presId="urn:microsoft.com/office/officeart/2008/layout/PictureStrips"/>
    <dgm:cxn modelId="{9D5D158E-D605-AA49-8858-20DA3106EE87}" type="presParOf" srcId="{1525E3AF-F030-8F4B-A9E5-939BDE055034}" destId="{FF08CBF2-3DEA-3E4A-918F-C05997F25ABB}" srcOrd="1" destOrd="0" presId="urn:microsoft.com/office/officeart/2008/layout/PictureStrips"/>
    <dgm:cxn modelId="{F16ABC38-9C09-0145-8639-C60F90098C71}" type="presParOf" srcId="{A6F79BBC-13FB-E841-82A0-3BD8708812AF}" destId="{26257F9F-FE4A-2847-8D02-2BB017FB4744}" srcOrd="1" destOrd="0" presId="urn:microsoft.com/office/officeart/2008/layout/PictureStrips"/>
    <dgm:cxn modelId="{DEF375E1-4067-1641-8D64-03962CDEFBB3}" type="presParOf" srcId="{A6F79BBC-13FB-E841-82A0-3BD8708812AF}" destId="{DED9BD39-93C3-2D46-966E-E6C3ABEB77D2}" srcOrd="2" destOrd="0" presId="urn:microsoft.com/office/officeart/2008/layout/PictureStrips"/>
    <dgm:cxn modelId="{186E875E-CF5E-824F-8565-4B7AB05B0A60}" type="presParOf" srcId="{DED9BD39-93C3-2D46-966E-E6C3ABEB77D2}" destId="{4E4340BE-DE4D-044B-AB27-552BC1362DB6}" srcOrd="0" destOrd="0" presId="urn:microsoft.com/office/officeart/2008/layout/PictureStrips"/>
    <dgm:cxn modelId="{480E09B0-5019-7845-8368-8644D659A1C7}" type="presParOf" srcId="{DED9BD39-93C3-2D46-966E-E6C3ABEB77D2}" destId="{D8EFB6C8-4942-894B-847B-D19C24CB27DB}" srcOrd="1" destOrd="0" presId="urn:microsoft.com/office/officeart/2008/layout/PictureStrips"/>
    <dgm:cxn modelId="{F16290DD-69B8-F54E-96D0-9F4710889CA8}" type="presParOf" srcId="{A6F79BBC-13FB-E841-82A0-3BD8708812AF}" destId="{87E526B5-2F89-ED4C-B231-89D4523431FF}" srcOrd="3" destOrd="0" presId="urn:microsoft.com/office/officeart/2008/layout/PictureStrips"/>
    <dgm:cxn modelId="{03356CB4-CDC9-7E43-9D5F-C1284A84328F}" type="presParOf" srcId="{A6F79BBC-13FB-E841-82A0-3BD8708812AF}" destId="{9BF6CCA3-7001-A743-8461-46B650AA0A68}" srcOrd="4" destOrd="0" presId="urn:microsoft.com/office/officeart/2008/layout/PictureStrips"/>
    <dgm:cxn modelId="{B2B87CF3-6AB7-4F43-8902-FBB31836398D}" type="presParOf" srcId="{9BF6CCA3-7001-A743-8461-46B650AA0A68}" destId="{9B9B2FC2-C99F-8F49-B0B0-A7C56D4AC576}" srcOrd="0" destOrd="0" presId="urn:microsoft.com/office/officeart/2008/layout/PictureStrips"/>
    <dgm:cxn modelId="{9FCADDA6-8F7D-E447-A266-9A1D6A62D080}" type="presParOf" srcId="{9BF6CCA3-7001-A743-8461-46B650AA0A68}" destId="{A71A1F36-AFA7-CB49-A22F-A139A1EC865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9491E3-B1E6-4D7B-A62A-2F74888DC2B6}" type="doc">
      <dgm:prSet loTypeId="urn:microsoft.com/office/officeart/2005/8/layout/list1#1" loCatId="list" qsTypeId="urn:microsoft.com/office/officeart/2005/8/quickstyle/3D3" qsCatId="3D" csTypeId="urn:microsoft.com/office/officeart/2005/8/colors/colorful2#4" csCatId="colorful" phldr="1"/>
      <dgm:spPr/>
      <dgm:t>
        <a:bodyPr/>
        <a:lstStyle/>
        <a:p>
          <a:endParaRPr lang="en-US"/>
        </a:p>
      </dgm:t>
    </dgm:pt>
    <dgm:pt modelId="{3E9EF707-195D-4378-AC6F-1D495308A2CE}">
      <dgm:prSet phldrT="[Text]" custT="1"/>
      <dgm:spPr/>
      <dgm:t>
        <a:bodyPr/>
        <a:lstStyle/>
        <a:p>
          <a:r>
            <a:rPr lang="en-US" sz="2600" b="1">
              <a:solidFill>
                <a:srgbClr val="660066"/>
              </a:solidFill>
              <a:latin typeface="Arial" panose="020B0604020202020204" pitchFamily="34" charset="0"/>
              <a:cs typeface="Arial" panose="020B0604020202020204" pitchFamily="34" charset="0"/>
            </a:rPr>
            <a:t>16 </a:t>
          </a:r>
          <a:r>
            <a:rPr lang="en-US" sz="2600" b="1" err="1">
              <a:solidFill>
                <a:srgbClr val="660066"/>
              </a:solidFill>
              <a:latin typeface="Arial" panose="020B0604020202020204" pitchFamily="34" charset="0"/>
              <a:cs typeface="Arial" panose="020B0604020202020204" pitchFamily="34" charset="0"/>
            </a:rPr>
            <a:t>tiết</a:t>
          </a:r>
          <a:r>
            <a:rPr lang="en-US" sz="2600" b="1">
              <a:solidFill>
                <a:srgbClr val="660066"/>
              </a:solidFill>
              <a:latin typeface="Arial" panose="020B0604020202020204" pitchFamily="34" charset="0"/>
              <a:cs typeface="Arial" panose="020B0604020202020204" pitchFamily="34" charset="0"/>
            </a:rPr>
            <a:t> / 1 </a:t>
          </a:r>
          <a:r>
            <a:rPr lang="en-US" sz="2600" b="1" err="1">
              <a:solidFill>
                <a:srgbClr val="660066"/>
              </a:solidFill>
              <a:latin typeface="Arial" panose="020B0604020202020204" pitchFamily="34" charset="0"/>
              <a:cs typeface="Arial" panose="020B0604020202020204" pitchFamily="34" charset="0"/>
            </a:rPr>
            <a:t>lớp</a:t>
          </a:r>
          <a:endParaRPr lang="en-US" sz="2600" b="1">
            <a:solidFill>
              <a:srgbClr val="660066"/>
            </a:solidFill>
          </a:endParaRPr>
        </a:p>
      </dgm:t>
    </dgm:pt>
    <dgm:pt modelId="{23F87D0E-4C85-4B87-890D-66D6BFDAC32F}" type="parTrans" cxnId="{97E3F037-0A01-4C1F-A8D6-F74C8E0F4B2B}">
      <dgm:prSet/>
      <dgm:spPr/>
      <dgm:t>
        <a:bodyPr/>
        <a:lstStyle/>
        <a:p>
          <a:endParaRPr lang="en-US"/>
        </a:p>
      </dgm:t>
    </dgm:pt>
    <dgm:pt modelId="{11E74AD6-B6A7-4112-83F2-B6B7A64725B0}" type="sibTrans" cxnId="{97E3F037-0A01-4C1F-A8D6-F74C8E0F4B2B}">
      <dgm:prSet/>
      <dgm:spPr/>
      <dgm:t>
        <a:bodyPr/>
        <a:lstStyle/>
        <a:p>
          <a:endParaRPr lang="en-US"/>
        </a:p>
      </dgm:t>
    </dgm:pt>
    <dgm:pt modelId="{EAA77BB4-CF0C-4B80-8335-0FA21E7822AF}">
      <dgm:prSet phldrT="[Text]" custT="1"/>
      <dgm:spPr/>
      <dgm:t>
        <a:bodyPr/>
        <a:lstStyle/>
        <a:p>
          <a:r>
            <a:rPr lang="en-US" sz="2500" b="1" dirty="0" err="1">
              <a:solidFill>
                <a:srgbClr val="FF0000"/>
              </a:solidFill>
              <a:latin typeface="Arial" panose="020B0604020202020204" pitchFamily="34" charset="0"/>
              <a:cs typeface="Arial" panose="020B0604020202020204" pitchFamily="34" charset="0"/>
            </a:rPr>
            <a:t>Chương</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trình</a:t>
          </a:r>
          <a:r>
            <a:rPr lang="en-US" sz="2500" b="1" dirty="0">
              <a:solidFill>
                <a:srgbClr val="FF0000"/>
              </a:solidFill>
              <a:latin typeface="Arial" panose="020B0604020202020204" pitchFamily="34" charset="0"/>
              <a:cs typeface="Arial" panose="020B0604020202020204" pitchFamily="34" charset="0"/>
            </a:rPr>
            <a:t> hiện </a:t>
          </a:r>
          <a:r>
            <a:rPr lang="en-US" sz="2500" b="1" dirty="0" err="1">
              <a:solidFill>
                <a:srgbClr val="FF0000"/>
              </a:solidFill>
              <a:latin typeface="Arial" panose="020B0604020202020204" pitchFamily="34" charset="0"/>
              <a:cs typeface="Arial" panose="020B0604020202020204" pitchFamily="34" charset="0"/>
            </a:rPr>
            <a:t>hành</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Hoạt</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động</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ngoài</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giờ</a:t>
          </a:r>
          <a:endParaRPr lang="en-US" sz="2500" b="1" dirty="0">
            <a:solidFill>
              <a:srgbClr val="FF0000"/>
            </a:solidFill>
          </a:endParaRPr>
        </a:p>
      </dgm:t>
    </dgm:pt>
    <dgm:pt modelId="{BCFA8B9D-FA56-43A6-ADD5-466847101026}" type="parTrans" cxnId="{677243E1-9A33-451A-9444-FDBDDEA06D1A}">
      <dgm:prSet/>
      <dgm:spPr/>
      <dgm:t>
        <a:bodyPr/>
        <a:lstStyle/>
        <a:p>
          <a:endParaRPr lang="en-US"/>
        </a:p>
      </dgm:t>
    </dgm:pt>
    <dgm:pt modelId="{C41C6970-1E94-46B1-B31F-6726AC53BD6B}" type="sibTrans" cxnId="{677243E1-9A33-451A-9444-FDBDDEA06D1A}">
      <dgm:prSet/>
      <dgm:spPr/>
      <dgm:t>
        <a:bodyPr/>
        <a:lstStyle/>
        <a:p>
          <a:endParaRPr lang="en-US"/>
        </a:p>
      </dgm:t>
    </dgm:pt>
    <dgm:pt modelId="{676C0CBF-7556-4A09-9E31-9B53BFD58B40}">
      <dgm:prSet phldrT="[Text]" custT="1"/>
      <dgm:spPr/>
      <dgm:t>
        <a:bodyPr/>
        <a:lstStyle/>
        <a:p>
          <a:r>
            <a:rPr lang="en-US" sz="2600" b="1" err="1">
              <a:latin typeface="Arial" panose="020B0604020202020204" pitchFamily="34" charset="0"/>
              <a:cs typeface="Arial" panose="020B0604020202020204" pitchFamily="34" charset="0"/>
            </a:rPr>
            <a:t>Chương</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trình</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mới</a:t>
          </a:r>
          <a:r>
            <a:rPr lang="en-US" sz="2600" b="1">
              <a:latin typeface="Arial" panose="020B0604020202020204" pitchFamily="34" charset="0"/>
              <a:cs typeface="Arial" panose="020B0604020202020204" pitchFamily="34" charset="0"/>
            </a:rPr>
            <a:t>: Hoạt động </a:t>
          </a:r>
          <a:r>
            <a:rPr lang="en-US" sz="2600" b="1" err="1">
              <a:latin typeface="Arial" panose="020B0604020202020204" pitchFamily="34" charset="0"/>
              <a:cs typeface="Arial" panose="020B0604020202020204" pitchFamily="34" charset="0"/>
            </a:rPr>
            <a:t>trải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nghiệm</a:t>
          </a:r>
          <a:endParaRPr lang="en-US" sz="2600" b="1"/>
        </a:p>
      </dgm:t>
    </dgm:pt>
    <dgm:pt modelId="{1AD78D0C-3006-4B68-9F89-B990E554E61D}" type="parTrans" cxnId="{4027275B-59AC-4107-90D4-EF006CC84747}">
      <dgm:prSet/>
      <dgm:spPr/>
      <dgm:t>
        <a:bodyPr/>
        <a:lstStyle/>
        <a:p>
          <a:endParaRPr lang="en-US"/>
        </a:p>
      </dgm:t>
    </dgm:pt>
    <dgm:pt modelId="{3677873E-1833-43A4-AD53-1E2DA504D04F}" type="sibTrans" cxnId="{4027275B-59AC-4107-90D4-EF006CC84747}">
      <dgm:prSet/>
      <dgm:spPr/>
      <dgm:t>
        <a:bodyPr/>
        <a:lstStyle/>
        <a:p>
          <a:endParaRPr lang="en-US"/>
        </a:p>
      </dgm:t>
    </dgm:pt>
    <dgm:pt modelId="{2E730B2D-3027-475F-8D68-B8BAEFF31518}" type="pres">
      <dgm:prSet presAssocID="{F09491E3-B1E6-4D7B-A62A-2F74888DC2B6}" presName="linear" presStyleCnt="0">
        <dgm:presLayoutVars>
          <dgm:dir/>
          <dgm:animLvl val="lvl"/>
          <dgm:resizeHandles val="exact"/>
        </dgm:presLayoutVars>
      </dgm:prSet>
      <dgm:spPr/>
      <dgm:t>
        <a:bodyPr/>
        <a:lstStyle/>
        <a:p>
          <a:endParaRPr lang="en-US"/>
        </a:p>
      </dgm:t>
    </dgm:pt>
    <dgm:pt modelId="{5E37D232-47C5-4724-9EDD-C0C2421250D0}" type="pres">
      <dgm:prSet presAssocID="{3E9EF707-195D-4378-AC6F-1D495308A2CE}" presName="parentLin" presStyleCnt="0"/>
      <dgm:spPr/>
    </dgm:pt>
    <dgm:pt modelId="{7850D4F2-7206-4912-BB99-FF7E7F3AAF5C}" type="pres">
      <dgm:prSet presAssocID="{3E9EF707-195D-4378-AC6F-1D495308A2CE}" presName="parentLeftMargin" presStyleLbl="node1" presStyleIdx="0" presStyleCnt="3"/>
      <dgm:spPr/>
      <dgm:t>
        <a:bodyPr/>
        <a:lstStyle/>
        <a:p>
          <a:endParaRPr lang="en-US"/>
        </a:p>
      </dgm:t>
    </dgm:pt>
    <dgm:pt modelId="{7D880589-9410-495D-BE8C-E82F83B693EA}" type="pres">
      <dgm:prSet presAssocID="{3E9EF707-195D-4378-AC6F-1D495308A2CE}" presName="parentText" presStyleLbl="node1" presStyleIdx="0" presStyleCnt="3" custScaleX="125408" custScaleY="90999" custLinFactNeighborY="7077">
        <dgm:presLayoutVars>
          <dgm:chMax val="0"/>
          <dgm:bulletEnabled val="1"/>
        </dgm:presLayoutVars>
      </dgm:prSet>
      <dgm:spPr/>
      <dgm:t>
        <a:bodyPr/>
        <a:lstStyle/>
        <a:p>
          <a:endParaRPr lang="en-US"/>
        </a:p>
      </dgm:t>
    </dgm:pt>
    <dgm:pt modelId="{2A648CD8-29FB-4D80-8A33-7FA4064ADC06}" type="pres">
      <dgm:prSet presAssocID="{3E9EF707-195D-4378-AC6F-1D495308A2CE}" presName="negativeSpace" presStyleCnt="0"/>
      <dgm:spPr/>
    </dgm:pt>
    <dgm:pt modelId="{D708F1B4-27E4-494E-85B5-64AB9F54A0DC}" type="pres">
      <dgm:prSet presAssocID="{3E9EF707-195D-4378-AC6F-1D495308A2CE}" presName="childText" presStyleLbl="conFgAcc1" presStyleIdx="0" presStyleCnt="3">
        <dgm:presLayoutVars>
          <dgm:bulletEnabled val="1"/>
        </dgm:presLayoutVars>
      </dgm:prSet>
      <dgm:spPr/>
    </dgm:pt>
    <dgm:pt modelId="{4A6A22A3-BC37-4902-BD9B-57AEDFEE0E5F}" type="pres">
      <dgm:prSet presAssocID="{11E74AD6-B6A7-4112-83F2-B6B7A64725B0}" presName="spaceBetweenRectangles" presStyleCnt="0"/>
      <dgm:spPr/>
    </dgm:pt>
    <dgm:pt modelId="{2EFE3390-7CF1-48DF-AB3F-7012920317B3}" type="pres">
      <dgm:prSet presAssocID="{EAA77BB4-CF0C-4B80-8335-0FA21E7822AF}" presName="parentLin" presStyleCnt="0"/>
      <dgm:spPr/>
    </dgm:pt>
    <dgm:pt modelId="{180112DD-B9B7-4BF2-9CAA-32B74D395AA5}" type="pres">
      <dgm:prSet presAssocID="{EAA77BB4-CF0C-4B80-8335-0FA21E7822AF}" presName="parentLeftMargin" presStyleLbl="node1" presStyleIdx="0" presStyleCnt="3"/>
      <dgm:spPr/>
      <dgm:t>
        <a:bodyPr/>
        <a:lstStyle/>
        <a:p>
          <a:endParaRPr lang="en-US"/>
        </a:p>
      </dgm:t>
    </dgm:pt>
    <dgm:pt modelId="{D0F92BE0-C02A-42F8-BF1E-363ED9DDE300}" type="pres">
      <dgm:prSet presAssocID="{EAA77BB4-CF0C-4B80-8335-0FA21E7822AF}" presName="parentText" presStyleLbl="node1" presStyleIdx="1" presStyleCnt="3" custScaleX="125186" custScaleY="91656" custLinFactNeighborX="11538" custLinFactNeighborY="2047">
        <dgm:presLayoutVars>
          <dgm:chMax val="0"/>
          <dgm:bulletEnabled val="1"/>
        </dgm:presLayoutVars>
      </dgm:prSet>
      <dgm:spPr/>
      <dgm:t>
        <a:bodyPr/>
        <a:lstStyle/>
        <a:p>
          <a:endParaRPr lang="en-US"/>
        </a:p>
      </dgm:t>
    </dgm:pt>
    <dgm:pt modelId="{75B24FA5-3A0D-4ACE-98FD-6F1E6902E8AA}" type="pres">
      <dgm:prSet presAssocID="{EAA77BB4-CF0C-4B80-8335-0FA21E7822AF}" presName="negativeSpace" presStyleCnt="0"/>
      <dgm:spPr/>
    </dgm:pt>
    <dgm:pt modelId="{D6B7EDBC-1117-4476-BAD9-B95782B0317B}" type="pres">
      <dgm:prSet presAssocID="{EAA77BB4-CF0C-4B80-8335-0FA21E7822AF}" presName="childText" presStyleLbl="conFgAcc1" presStyleIdx="1" presStyleCnt="3">
        <dgm:presLayoutVars>
          <dgm:bulletEnabled val="1"/>
        </dgm:presLayoutVars>
      </dgm:prSet>
      <dgm:spPr/>
    </dgm:pt>
    <dgm:pt modelId="{9C2BA19D-0C83-43DB-951A-DDEC52813EBA}" type="pres">
      <dgm:prSet presAssocID="{C41C6970-1E94-46B1-B31F-6726AC53BD6B}" presName="spaceBetweenRectangles" presStyleCnt="0"/>
      <dgm:spPr/>
    </dgm:pt>
    <dgm:pt modelId="{1C4261A3-8D40-44D6-A30E-87FEC02B0295}" type="pres">
      <dgm:prSet presAssocID="{676C0CBF-7556-4A09-9E31-9B53BFD58B40}" presName="parentLin" presStyleCnt="0"/>
      <dgm:spPr/>
    </dgm:pt>
    <dgm:pt modelId="{8E257E97-4D15-47D5-90FA-2298BBD06960}" type="pres">
      <dgm:prSet presAssocID="{676C0CBF-7556-4A09-9E31-9B53BFD58B40}" presName="parentLeftMargin" presStyleLbl="node1" presStyleIdx="1" presStyleCnt="3"/>
      <dgm:spPr/>
      <dgm:t>
        <a:bodyPr/>
        <a:lstStyle/>
        <a:p>
          <a:endParaRPr lang="en-US"/>
        </a:p>
      </dgm:t>
    </dgm:pt>
    <dgm:pt modelId="{63694690-3FCD-4849-8145-22442A2F32A9}" type="pres">
      <dgm:prSet presAssocID="{676C0CBF-7556-4A09-9E31-9B53BFD58B40}" presName="parentText" presStyleLbl="node1" presStyleIdx="2" presStyleCnt="3" custScaleX="126610" custScaleY="96187">
        <dgm:presLayoutVars>
          <dgm:chMax val="0"/>
          <dgm:bulletEnabled val="1"/>
        </dgm:presLayoutVars>
      </dgm:prSet>
      <dgm:spPr/>
      <dgm:t>
        <a:bodyPr/>
        <a:lstStyle/>
        <a:p>
          <a:endParaRPr lang="en-US"/>
        </a:p>
      </dgm:t>
    </dgm:pt>
    <dgm:pt modelId="{6DA05783-36A2-4E32-83A4-A5341CCB375E}" type="pres">
      <dgm:prSet presAssocID="{676C0CBF-7556-4A09-9E31-9B53BFD58B40}" presName="negativeSpace" presStyleCnt="0"/>
      <dgm:spPr/>
    </dgm:pt>
    <dgm:pt modelId="{34D8D7C9-ADF8-41F7-85D8-B1DD10A54C9E}" type="pres">
      <dgm:prSet presAssocID="{676C0CBF-7556-4A09-9E31-9B53BFD58B40}" presName="childText" presStyleLbl="conFgAcc1" presStyleIdx="2" presStyleCnt="3">
        <dgm:presLayoutVars>
          <dgm:bulletEnabled val="1"/>
        </dgm:presLayoutVars>
      </dgm:prSet>
      <dgm:spPr/>
    </dgm:pt>
  </dgm:ptLst>
  <dgm:cxnLst>
    <dgm:cxn modelId="{4027275B-59AC-4107-90D4-EF006CC84747}" srcId="{F09491E3-B1E6-4D7B-A62A-2F74888DC2B6}" destId="{676C0CBF-7556-4A09-9E31-9B53BFD58B40}" srcOrd="2" destOrd="0" parTransId="{1AD78D0C-3006-4B68-9F89-B990E554E61D}" sibTransId="{3677873E-1833-43A4-AD53-1E2DA504D04F}"/>
    <dgm:cxn modelId="{97E3F037-0A01-4C1F-A8D6-F74C8E0F4B2B}" srcId="{F09491E3-B1E6-4D7B-A62A-2F74888DC2B6}" destId="{3E9EF707-195D-4378-AC6F-1D495308A2CE}" srcOrd="0" destOrd="0" parTransId="{23F87D0E-4C85-4B87-890D-66D6BFDAC32F}" sibTransId="{11E74AD6-B6A7-4112-83F2-B6B7A64725B0}"/>
    <dgm:cxn modelId="{7D7B0534-A2A1-E74E-B9E7-55DF646E19DA}" type="presOf" srcId="{676C0CBF-7556-4A09-9E31-9B53BFD58B40}" destId="{63694690-3FCD-4849-8145-22442A2F32A9}" srcOrd="1" destOrd="0" presId="urn:microsoft.com/office/officeart/2005/8/layout/list1#1"/>
    <dgm:cxn modelId="{809D658F-1BE8-9A44-9430-E8126CB4C01D}" type="presOf" srcId="{3E9EF707-195D-4378-AC6F-1D495308A2CE}" destId="{7850D4F2-7206-4912-BB99-FF7E7F3AAF5C}" srcOrd="0" destOrd="0" presId="urn:microsoft.com/office/officeart/2005/8/layout/list1#1"/>
    <dgm:cxn modelId="{E5F2EB18-14FE-9A4F-85ED-2B1C310F162E}" type="presOf" srcId="{676C0CBF-7556-4A09-9E31-9B53BFD58B40}" destId="{8E257E97-4D15-47D5-90FA-2298BBD06960}" srcOrd="0" destOrd="0" presId="urn:microsoft.com/office/officeart/2005/8/layout/list1#1"/>
    <dgm:cxn modelId="{677243E1-9A33-451A-9444-FDBDDEA06D1A}" srcId="{F09491E3-B1E6-4D7B-A62A-2F74888DC2B6}" destId="{EAA77BB4-CF0C-4B80-8335-0FA21E7822AF}" srcOrd="1" destOrd="0" parTransId="{BCFA8B9D-FA56-43A6-ADD5-466847101026}" sibTransId="{C41C6970-1E94-46B1-B31F-6726AC53BD6B}"/>
    <dgm:cxn modelId="{600CA0FB-5BBC-BB4B-8975-832DD8525260}" type="presOf" srcId="{F09491E3-B1E6-4D7B-A62A-2F74888DC2B6}" destId="{2E730B2D-3027-475F-8D68-B8BAEFF31518}" srcOrd="0" destOrd="0" presId="urn:microsoft.com/office/officeart/2005/8/layout/list1#1"/>
    <dgm:cxn modelId="{8536280A-2C28-1645-A3E0-C50B67D5206D}" type="presOf" srcId="{EAA77BB4-CF0C-4B80-8335-0FA21E7822AF}" destId="{180112DD-B9B7-4BF2-9CAA-32B74D395AA5}" srcOrd="0" destOrd="0" presId="urn:microsoft.com/office/officeart/2005/8/layout/list1#1"/>
    <dgm:cxn modelId="{A2C57F3F-F2D1-3047-BE26-B863C28556FD}" type="presOf" srcId="{3E9EF707-195D-4378-AC6F-1D495308A2CE}" destId="{7D880589-9410-495D-BE8C-E82F83B693EA}" srcOrd="1" destOrd="0" presId="urn:microsoft.com/office/officeart/2005/8/layout/list1#1"/>
    <dgm:cxn modelId="{3CBA69C4-92BD-6B4D-85EF-11021DFFB7D8}" type="presOf" srcId="{EAA77BB4-CF0C-4B80-8335-0FA21E7822AF}" destId="{D0F92BE0-C02A-42F8-BF1E-363ED9DDE300}" srcOrd="1" destOrd="0" presId="urn:microsoft.com/office/officeart/2005/8/layout/list1#1"/>
    <dgm:cxn modelId="{2974DD24-2683-2B43-BD12-9584DDE306E9}" type="presParOf" srcId="{2E730B2D-3027-475F-8D68-B8BAEFF31518}" destId="{5E37D232-47C5-4724-9EDD-C0C2421250D0}" srcOrd="0" destOrd="0" presId="urn:microsoft.com/office/officeart/2005/8/layout/list1#1"/>
    <dgm:cxn modelId="{A66FCB59-C0B2-FE48-A2A8-9FC1BD7A26ED}" type="presParOf" srcId="{5E37D232-47C5-4724-9EDD-C0C2421250D0}" destId="{7850D4F2-7206-4912-BB99-FF7E7F3AAF5C}" srcOrd="0" destOrd="0" presId="urn:microsoft.com/office/officeart/2005/8/layout/list1#1"/>
    <dgm:cxn modelId="{B48C6099-0FBA-9B49-B44F-02DC4C1A7645}" type="presParOf" srcId="{5E37D232-47C5-4724-9EDD-C0C2421250D0}" destId="{7D880589-9410-495D-BE8C-E82F83B693EA}" srcOrd="1" destOrd="0" presId="urn:microsoft.com/office/officeart/2005/8/layout/list1#1"/>
    <dgm:cxn modelId="{0938EF9F-5B17-F344-9A46-3283F18983D5}" type="presParOf" srcId="{2E730B2D-3027-475F-8D68-B8BAEFF31518}" destId="{2A648CD8-29FB-4D80-8A33-7FA4064ADC06}" srcOrd="1" destOrd="0" presId="urn:microsoft.com/office/officeart/2005/8/layout/list1#1"/>
    <dgm:cxn modelId="{5BEEA33C-DBBD-2249-B5DA-411884CD7104}" type="presParOf" srcId="{2E730B2D-3027-475F-8D68-B8BAEFF31518}" destId="{D708F1B4-27E4-494E-85B5-64AB9F54A0DC}" srcOrd="2" destOrd="0" presId="urn:microsoft.com/office/officeart/2005/8/layout/list1#1"/>
    <dgm:cxn modelId="{0EB3AC53-694D-1C40-817B-35217174043E}" type="presParOf" srcId="{2E730B2D-3027-475F-8D68-B8BAEFF31518}" destId="{4A6A22A3-BC37-4902-BD9B-57AEDFEE0E5F}" srcOrd="3" destOrd="0" presId="urn:microsoft.com/office/officeart/2005/8/layout/list1#1"/>
    <dgm:cxn modelId="{8537142B-196F-444F-B99C-068FC36C1F57}" type="presParOf" srcId="{2E730B2D-3027-475F-8D68-B8BAEFF31518}" destId="{2EFE3390-7CF1-48DF-AB3F-7012920317B3}" srcOrd="4" destOrd="0" presId="urn:microsoft.com/office/officeart/2005/8/layout/list1#1"/>
    <dgm:cxn modelId="{F89A7F3B-A44D-3B48-9DC4-747C1EB3F17B}" type="presParOf" srcId="{2EFE3390-7CF1-48DF-AB3F-7012920317B3}" destId="{180112DD-B9B7-4BF2-9CAA-32B74D395AA5}" srcOrd="0" destOrd="0" presId="urn:microsoft.com/office/officeart/2005/8/layout/list1#1"/>
    <dgm:cxn modelId="{D3D6BBA7-7869-3E41-9C1B-F3F111A3F733}" type="presParOf" srcId="{2EFE3390-7CF1-48DF-AB3F-7012920317B3}" destId="{D0F92BE0-C02A-42F8-BF1E-363ED9DDE300}" srcOrd="1" destOrd="0" presId="urn:microsoft.com/office/officeart/2005/8/layout/list1#1"/>
    <dgm:cxn modelId="{A66C81A3-42FA-2646-84ED-CFCEF6111E29}" type="presParOf" srcId="{2E730B2D-3027-475F-8D68-B8BAEFF31518}" destId="{75B24FA5-3A0D-4ACE-98FD-6F1E6902E8AA}" srcOrd="5" destOrd="0" presId="urn:microsoft.com/office/officeart/2005/8/layout/list1#1"/>
    <dgm:cxn modelId="{10AA049F-B8AD-AA40-A2CC-A7BEE1E57D1D}" type="presParOf" srcId="{2E730B2D-3027-475F-8D68-B8BAEFF31518}" destId="{D6B7EDBC-1117-4476-BAD9-B95782B0317B}" srcOrd="6" destOrd="0" presId="urn:microsoft.com/office/officeart/2005/8/layout/list1#1"/>
    <dgm:cxn modelId="{A1666AE2-FEED-6A4A-9BD9-E93013C6F91C}" type="presParOf" srcId="{2E730B2D-3027-475F-8D68-B8BAEFF31518}" destId="{9C2BA19D-0C83-43DB-951A-DDEC52813EBA}" srcOrd="7" destOrd="0" presId="urn:microsoft.com/office/officeart/2005/8/layout/list1#1"/>
    <dgm:cxn modelId="{0DAD5D91-3CCD-9B4C-8A97-E1CA620168A4}" type="presParOf" srcId="{2E730B2D-3027-475F-8D68-B8BAEFF31518}" destId="{1C4261A3-8D40-44D6-A30E-87FEC02B0295}" srcOrd="8" destOrd="0" presId="urn:microsoft.com/office/officeart/2005/8/layout/list1#1"/>
    <dgm:cxn modelId="{C44E7D7B-C403-9343-A6E7-9D176FE58138}" type="presParOf" srcId="{1C4261A3-8D40-44D6-A30E-87FEC02B0295}" destId="{8E257E97-4D15-47D5-90FA-2298BBD06960}" srcOrd="0" destOrd="0" presId="urn:microsoft.com/office/officeart/2005/8/layout/list1#1"/>
    <dgm:cxn modelId="{0BFDB63A-A1C9-6244-9E73-8D1ED2EFA11A}" type="presParOf" srcId="{1C4261A3-8D40-44D6-A30E-87FEC02B0295}" destId="{63694690-3FCD-4849-8145-22442A2F32A9}" srcOrd="1" destOrd="0" presId="urn:microsoft.com/office/officeart/2005/8/layout/list1#1"/>
    <dgm:cxn modelId="{3B5A1321-26D3-8140-AC7F-C61F11BDD50F}" type="presParOf" srcId="{2E730B2D-3027-475F-8D68-B8BAEFF31518}" destId="{6DA05783-36A2-4E32-83A4-A5341CCB375E}" srcOrd="9" destOrd="0" presId="urn:microsoft.com/office/officeart/2005/8/layout/list1#1"/>
    <dgm:cxn modelId="{A1325FB5-70BD-5B4E-8DEA-DB152F720243}" type="presParOf" srcId="{2E730B2D-3027-475F-8D68-B8BAEFF31518}" destId="{34D8D7C9-ADF8-41F7-85D8-B1DD10A54C9E}" srcOrd="10"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2A8BCA-D684-1044-B0E6-32BE6AE3BC01}" type="doc">
      <dgm:prSet loTypeId="urn:microsoft.com/office/officeart/2005/8/layout/hList6" loCatId="" qsTypeId="urn:microsoft.com/office/officeart/2005/8/quickstyle/simple3#1" qsCatId="simple" csTypeId="urn:microsoft.com/office/officeart/2005/8/colors/colorful1#4" csCatId="colorful" phldr="1"/>
      <dgm:spPr/>
      <dgm:t>
        <a:bodyPr/>
        <a:lstStyle/>
        <a:p>
          <a:endParaRPr lang="en-US"/>
        </a:p>
      </dgm:t>
    </dgm:pt>
    <dgm:pt modelId="{8FF6806A-CA59-D044-94B6-930085BF9580}">
      <dgm:prSet phldrT="[Text]" custT="1"/>
      <dgm:spPr/>
      <dgm:t>
        <a:bodyPr/>
        <a:lstStyle/>
        <a:p>
          <a:pPr algn="ctr"/>
          <a:r>
            <a:rPr lang="en-US" sz="1700"/>
            <a:t>GIÁO DỤC </a:t>
          </a:r>
        </a:p>
        <a:p>
          <a:pPr algn="ctr"/>
          <a:r>
            <a:rPr lang="en-US" sz="1700"/>
            <a:t>ĐẠO ĐỨC</a:t>
          </a:r>
        </a:p>
        <a:p>
          <a:pPr algn="ctr"/>
          <a:endParaRPr lang="en-US" sz="1700"/>
        </a:p>
      </dgm:t>
    </dgm:pt>
    <dgm:pt modelId="{18F92DC6-4311-454B-BC3F-1F8DE1BFAEC5}" type="parTrans" cxnId="{4A65E103-82DD-D444-9919-384496116D7C}">
      <dgm:prSet/>
      <dgm:spPr/>
      <dgm:t>
        <a:bodyPr/>
        <a:lstStyle/>
        <a:p>
          <a:endParaRPr lang="en-US" sz="1700"/>
        </a:p>
      </dgm:t>
    </dgm:pt>
    <dgm:pt modelId="{225CC6F7-AEE2-1E49-9D7D-D75B46F77B53}" type="sibTrans" cxnId="{4A65E103-82DD-D444-9919-384496116D7C}">
      <dgm:prSet/>
      <dgm:spPr/>
      <dgm:t>
        <a:bodyPr/>
        <a:lstStyle/>
        <a:p>
          <a:endParaRPr lang="en-US" sz="1700"/>
        </a:p>
      </dgm:t>
    </dgm:pt>
    <dgm:pt modelId="{6027D87A-4924-FE47-8CCC-4AAC049F56F7}">
      <dgm:prSet phldrT="[Text]" custT="1"/>
      <dgm:spPr/>
      <dgm:t>
        <a:bodyPr/>
        <a:lstStyle/>
        <a:p>
          <a:pPr algn="l"/>
          <a:r>
            <a:rPr lang="en-US" sz="1700" err="1"/>
            <a:t>Hình</a:t>
          </a:r>
          <a:r>
            <a:rPr lang="en-US" sz="1700"/>
            <a:t> </a:t>
          </a:r>
          <a:r>
            <a:rPr lang="en-US" sz="1700" err="1"/>
            <a:t>thành</a:t>
          </a:r>
          <a:r>
            <a:rPr lang="en-US" sz="1700"/>
            <a:t> </a:t>
          </a:r>
          <a:r>
            <a:rPr lang="en-US" sz="1700" err="1"/>
            <a:t>giá</a:t>
          </a:r>
          <a:r>
            <a:rPr lang="en-US" sz="1700"/>
            <a:t> </a:t>
          </a:r>
          <a:r>
            <a:rPr lang="en-US" sz="1700" err="1"/>
            <a:t>trị</a:t>
          </a:r>
          <a:r>
            <a:rPr lang="en-US" sz="1700"/>
            <a:t> </a:t>
          </a:r>
        </a:p>
      </dgm:t>
    </dgm:pt>
    <dgm:pt modelId="{5D970D2F-B2B3-F543-951C-920C59110AC1}" type="parTrans" cxnId="{E93049B7-A185-4B43-87A5-F2BFED0FF716}">
      <dgm:prSet/>
      <dgm:spPr/>
      <dgm:t>
        <a:bodyPr/>
        <a:lstStyle/>
        <a:p>
          <a:endParaRPr lang="en-US" sz="1700"/>
        </a:p>
      </dgm:t>
    </dgm:pt>
    <dgm:pt modelId="{3B2543E1-7722-E44D-8103-C9CE5973F3D9}" type="sibTrans" cxnId="{E93049B7-A185-4B43-87A5-F2BFED0FF716}">
      <dgm:prSet/>
      <dgm:spPr/>
      <dgm:t>
        <a:bodyPr/>
        <a:lstStyle/>
        <a:p>
          <a:endParaRPr lang="en-US" sz="1700"/>
        </a:p>
      </dgm:t>
    </dgm:pt>
    <dgm:pt modelId="{3F8D823A-9710-514C-9699-06C199BFA613}">
      <dgm:prSet phldrT="[Text]" custT="1"/>
      <dgm:spPr/>
      <dgm:t>
        <a:bodyPr/>
        <a:lstStyle/>
        <a:p>
          <a:pPr algn="l"/>
          <a:r>
            <a:rPr lang="en-US" sz="1700" dirty="0" err="1"/>
            <a:t>Giá</a:t>
          </a:r>
          <a:r>
            <a:rPr lang="en-US" sz="1700" dirty="0"/>
            <a:t> </a:t>
          </a:r>
          <a:r>
            <a:rPr lang="en-US" sz="1700" dirty="0" err="1"/>
            <a:t>trị</a:t>
          </a:r>
          <a:r>
            <a:rPr lang="en-US" sz="1700" dirty="0"/>
            <a:t>: con người </a:t>
          </a:r>
          <a:r>
            <a:rPr lang="en-US" sz="1700" dirty="0" err="1"/>
            <a:t>nhận</a:t>
          </a:r>
          <a:r>
            <a:rPr lang="en-US" sz="1700" dirty="0"/>
            <a:t> </a:t>
          </a:r>
          <a:r>
            <a:rPr lang="en-US" sz="1700" dirty="0" err="1"/>
            <a:t>thức</a:t>
          </a:r>
          <a:r>
            <a:rPr lang="en-US" sz="1700" dirty="0"/>
            <a:t>, </a:t>
          </a:r>
          <a:r>
            <a:rPr lang="en-US" sz="1700" dirty="0" err="1"/>
            <a:t>đánh</a:t>
          </a:r>
          <a:r>
            <a:rPr lang="en-US" sz="1700" dirty="0"/>
            <a:t> </a:t>
          </a:r>
          <a:r>
            <a:rPr lang="en-US" sz="1700" dirty="0" err="1"/>
            <a:t>giá</a:t>
          </a:r>
          <a:r>
            <a:rPr lang="en-US" sz="1700" dirty="0"/>
            <a:t>, tin </a:t>
          </a:r>
          <a:r>
            <a:rPr lang="en-US" sz="1700" dirty="0" err="1"/>
            <a:t>tưởng</a:t>
          </a:r>
          <a:r>
            <a:rPr lang="en-US" sz="1700" dirty="0"/>
            <a:t>, </a:t>
          </a:r>
          <a:r>
            <a:rPr lang="en-US" sz="1700" dirty="0" err="1"/>
            <a:t>coi</a:t>
          </a:r>
          <a:r>
            <a:rPr lang="en-US" sz="1700" dirty="0"/>
            <a:t> </a:t>
          </a:r>
          <a:r>
            <a:rPr lang="en-US" sz="1700" dirty="0" err="1"/>
            <a:t>là</a:t>
          </a:r>
          <a:r>
            <a:rPr lang="en-US" sz="1700" dirty="0"/>
            <a:t> </a:t>
          </a:r>
          <a:r>
            <a:rPr lang="en-US" sz="1700" dirty="0" err="1"/>
            <a:t>quan</a:t>
          </a:r>
          <a:r>
            <a:rPr lang="en-US" sz="1700" dirty="0"/>
            <a:t> </a:t>
          </a:r>
          <a:r>
            <a:rPr lang="en-US" sz="1700" dirty="0" err="1"/>
            <a:t>trọng</a:t>
          </a:r>
          <a:endParaRPr lang="en-US" sz="1700" dirty="0"/>
        </a:p>
      </dgm:t>
    </dgm:pt>
    <dgm:pt modelId="{5BF83BC3-E19E-5449-9281-6ACC04F6E143}" type="parTrans" cxnId="{0DBE3371-B10F-4248-AD7C-2DEAD60CCC78}">
      <dgm:prSet/>
      <dgm:spPr/>
      <dgm:t>
        <a:bodyPr/>
        <a:lstStyle/>
        <a:p>
          <a:endParaRPr lang="en-US" sz="1700"/>
        </a:p>
      </dgm:t>
    </dgm:pt>
    <dgm:pt modelId="{5F7A0350-DE4D-054A-A0EE-5E0D59324C32}" type="sibTrans" cxnId="{0DBE3371-B10F-4248-AD7C-2DEAD60CCC78}">
      <dgm:prSet/>
      <dgm:spPr/>
      <dgm:t>
        <a:bodyPr/>
        <a:lstStyle/>
        <a:p>
          <a:endParaRPr lang="en-US" sz="1700"/>
        </a:p>
      </dgm:t>
    </dgm:pt>
    <dgm:pt modelId="{B732A5F5-9600-E945-BEBC-4424B3F563BE}">
      <dgm:prSet phldrT="[Text]" custT="1"/>
      <dgm:spPr/>
      <dgm:t>
        <a:bodyPr/>
        <a:lstStyle/>
        <a:p>
          <a:pPr algn="ctr"/>
          <a:r>
            <a:rPr lang="en-US" sz="1700"/>
            <a:t>GIÁO DỤC </a:t>
          </a:r>
        </a:p>
        <a:p>
          <a:pPr algn="ctr"/>
          <a:r>
            <a:rPr lang="en-US" sz="1700"/>
            <a:t>KNS</a:t>
          </a:r>
        </a:p>
      </dgm:t>
    </dgm:pt>
    <dgm:pt modelId="{54CE6B71-639F-F94C-9D04-81C76D811D6E}" type="parTrans" cxnId="{49ECA82E-537F-4D40-8EB4-80145C2CF09D}">
      <dgm:prSet/>
      <dgm:spPr/>
      <dgm:t>
        <a:bodyPr/>
        <a:lstStyle/>
        <a:p>
          <a:endParaRPr lang="en-US" sz="1700"/>
        </a:p>
      </dgm:t>
    </dgm:pt>
    <dgm:pt modelId="{1FDF765A-B1F4-FE4A-AEF4-E75BF4D98399}" type="sibTrans" cxnId="{49ECA82E-537F-4D40-8EB4-80145C2CF09D}">
      <dgm:prSet/>
      <dgm:spPr/>
      <dgm:t>
        <a:bodyPr/>
        <a:lstStyle/>
        <a:p>
          <a:endParaRPr lang="en-US" sz="1700"/>
        </a:p>
      </dgm:t>
    </dgm:pt>
    <dgm:pt modelId="{3E7F7E0B-A838-F64E-9023-E52016DE037E}">
      <dgm:prSet phldrT="[Text]" custT="1"/>
      <dgm:spPr/>
      <dgm:t>
        <a:bodyPr/>
        <a:lstStyle/>
        <a:p>
          <a:pPr algn="l"/>
          <a:r>
            <a:rPr lang="en-US" sz="1700" err="1"/>
            <a:t>Hình</a:t>
          </a:r>
          <a:r>
            <a:rPr lang="en-US" sz="1700"/>
            <a:t> </a:t>
          </a:r>
          <a:r>
            <a:rPr lang="en-US" sz="1700" err="1"/>
            <a:t>thành</a:t>
          </a:r>
          <a:r>
            <a:rPr lang="en-US" sz="1700"/>
            <a:t> </a:t>
          </a:r>
          <a:r>
            <a:rPr lang="en-US" sz="1700" err="1"/>
            <a:t>kỹ</a:t>
          </a:r>
          <a:r>
            <a:rPr lang="en-US" sz="1700"/>
            <a:t> </a:t>
          </a:r>
          <a:r>
            <a:rPr lang="en-US" sz="1700" err="1"/>
            <a:t>năng</a:t>
          </a:r>
          <a:r>
            <a:rPr lang="en-US" sz="1700"/>
            <a:t> </a:t>
          </a:r>
          <a:r>
            <a:rPr lang="en-US" sz="1700" err="1"/>
            <a:t>tự</a:t>
          </a:r>
          <a:r>
            <a:rPr lang="en-US" sz="1700"/>
            <a:t> </a:t>
          </a:r>
          <a:r>
            <a:rPr lang="en-US" sz="1700" err="1"/>
            <a:t>quản</a:t>
          </a:r>
          <a:r>
            <a:rPr lang="en-US" sz="1700"/>
            <a:t>, </a:t>
          </a:r>
          <a:r>
            <a:rPr lang="en-US" sz="1700" err="1"/>
            <a:t>kỹ</a:t>
          </a:r>
          <a:r>
            <a:rPr lang="en-US" sz="1700"/>
            <a:t> </a:t>
          </a:r>
          <a:r>
            <a:rPr lang="en-US" sz="1700" err="1"/>
            <a:t>năng</a:t>
          </a:r>
          <a:r>
            <a:rPr lang="en-US" sz="1700"/>
            <a:t> </a:t>
          </a:r>
          <a:r>
            <a:rPr lang="en-US" sz="1700" err="1"/>
            <a:t>xã</a:t>
          </a:r>
          <a:r>
            <a:rPr lang="en-US" sz="1700"/>
            <a:t> </a:t>
          </a:r>
          <a:r>
            <a:rPr lang="en-US" sz="1700" err="1"/>
            <a:t>hội</a:t>
          </a:r>
          <a:endParaRPr lang="en-US" sz="1700"/>
        </a:p>
      </dgm:t>
    </dgm:pt>
    <dgm:pt modelId="{7BBF13CC-58EB-B745-B988-9D46BDEBEA41}" type="parTrans" cxnId="{E855BD22-5999-8B41-B6F1-520370FBC8C2}">
      <dgm:prSet/>
      <dgm:spPr/>
      <dgm:t>
        <a:bodyPr/>
        <a:lstStyle/>
        <a:p>
          <a:endParaRPr lang="en-US" sz="1700"/>
        </a:p>
      </dgm:t>
    </dgm:pt>
    <dgm:pt modelId="{DD5FA9AD-162F-F249-A836-349389C6EE65}" type="sibTrans" cxnId="{E855BD22-5999-8B41-B6F1-520370FBC8C2}">
      <dgm:prSet/>
      <dgm:spPr/>
      <dgm:t>
        <a:bodyPr/>
        <a:lstStyle/>
        <a:p>
          <a:endParaRPr lang="en-US" sz="1700"/>
        </a:p>
      </dgm:t>
    </dgm:pt>
    <dgm:pt modelId="{9129F539-0DB8-D24C-A710-47657A4F3323}">
      <dgm:prSet phldrT="[Text]" custT="1"/>
      <dgm:spPr/>
      <dgm:t>
        <a:bodyPr/>
        <a:lstStyle/>
        <a:p>
          <a:pPr algn="ctr"/>
          <a:r>
            <a:rPr lang="en-US" sz="1700"/>
            <a:t>GIÁO DỤC </a:t>
          </a:r>
        </a:p>
        <a:p>
          <a:pPr algn="ctr"/>
          <a:r>
            <a:rPr lang="en-US" sz="1700"/>
            <a:t>LỐI SỐNG</a:t>
          </a:r>
        </a:p>
      </dgm:t>
    </dgm:pt>
    <dgm:pt modelId="{D59A98A1-41CC-5949-9F56-C966020E6E3D}" type="parTrans" cxnId="{5174AF2A-C9F5-FA41-BA11-1C94347FD98F}">
      <dgm:prSet/>
      <dgm:spPr/>
      <dgm:t>
        <a:bodyPr/>
        <a:lstStyle/>
        <a:p>
          <a:endParaRPr lang="en-US" sz="1700"/>
        </a:p>
      </dgm:t>
    </dgm:pt>
    <dgm:pt modelId="{0E3DFC0B-F4E0-8143-B5A5-963EDEB3F931}" type="sibTrans" cxnId="{5174AF2A-C9F5-FA41-BA11-1C94347FD98F}">
      <dgm:prSet/>
      <dgm:spPr/>
      <dgm:t>
        <a:bodyPr/>
        <a:lstStyle/>
        <a:p>
          <a:endParaRPr lang="en-US" sz="1700"/>
        </a:p>
      </dgm:t>
    </dgm:pt>
    <dgm:pt modelId="{F744DAD2-80EF-A648-8702-82097EB7D36B}">
      <dgm:prSet phldrT="[Text]" custT="1"/>
      <dgm:spPr>
        <a:solidFill>
          <a:srgbClr val="EBAED3"/>
        </a:solidFill>
      </dgm:spPr>
      <dgm:t>
        <a:bodyPr/>
        <a:lstStyle/>
        <a:p>
          <a:pPr algn="ctr"/>
          <a:r>
            <a:rPr lang="en-US" sz="1700"/>
            <a:t>GIÁO DỤC TLHĐ</a:t>
          </a:r>
        </a:p>
        <a:p>
          <a:pPr algn="ctr"/>
          <a:endParaRPr lang="en-US" sz="1700"/>
        </a:p>
      </dgm:t>
    </dgm:pt>
    <dgm:pt modelId="{5164A65E-FD5D-204D-BA8D-F4757DBF4A14}" type="parTrans" cxnId="{A86318F7-9E20-B64C-AD7B-8CCABD0EF1A3}">
      <dgm:prSet/>
      <dgm:spPr/>
      <dgm:t>
        <a:bodyPr/>
        <a:lstStyle/>
        <a:p>
          <a:endParaRPr lang="en-US" sz="1700"/>
        </a:p>
      </dgm:t>
    </dgm:pt>
    <dgm:pt modelId="{F9FCD7F1-365C-2845-80B8-7FE9C936C989}" type="sibTrans" cxnId="{A86318F7-9E20-B64C-AD7B-8CCABD0EF1A3}">
      <dgm:prSet/>
      <dgm:spPr/>
      <dgm:t>
        <a:bodyPr/>
        <a:lstStyle/>
        <a:p>
          <a:endParaRPr lang="en-US" sz="1700"/>
        </a:p>
      </dgm:t>
    </dgm:pt>
    <dgm:pt modelId="{0AB772AB-8A08-CB49-884B-B7B6BFB1031E}">
      <dgm:prSet phldrT="[Text]" custT="1"/>
      <dgm:spPr/>
      <dgm:t>
        <a:bodyPr/>
        <a:lstStyle/>
        <a:p>
          <a:pPr algn="l"/>
          <a:r>
            <a:rPr lang="en-US" sz="1700" dirty="0"/>
            <a:t>KNS: </a:t>
          </a:r>
          <a:r>
            <a:rPr lang="en-US" sz="1700" dirty="0" err="1"/>
            <a:t>Khả</a:t>
          </a:r>
          <a:r>
            <a:rPr lang="en-US" sz="1700" dirty="0"/>
            <a:t> </a:t>
          </a:r>
          <a:r>
            <a:rPr lang="en-US" sz="1700" dirty="0" err="1"/>
            <a:t>năng</a:t>
          </a:r>
          <a:r>
            <a:rPr lang="en-US" sz="1700" dirty="0"/>
            <a:t> </a:t>
          </a:r>
          <a:r>
            <a:rPr lang="en-US" sz="1700" dirty="0" err="1"/>
            <a:t>làm</a:t>
          </a:r>
          <a:r>
            <a:rPr lang="en-US" sz="1700" dirty="0"/>
            <a:t> </a:t>
          </a:r>
          <a:r>
            <a:rPr lang="en-US" sz="1700" dirty="0" err="1"/>
            <a:t>chủ</a:t>
          </a:r>
          <a:r>
            <a:rPr lang="en-US" sz="1700" dirty="0"/>
            <a:t> </a:t>
          </a:r>
          <a:r>
            <a:rPr lang="en-US" sz="1700" dirty="0" err="1"/>
            <a:t>bản</a:t>
          </a:r>
          <a:r>
            <a:rPr lang="en-US" sz="1700" dirty="0"/>
            <a:t> </a:t>
          </a:r>
          <a:r>
            <a:rPr lang="en-US" sz="1700" dirty="0" err="1"/>
            <a:t>thân</a:t>
          </a:r>
          <a:r>
            <a:rPr lang="en-US" sz="1700" dirty="0"/>
            <a:t>, </a:t>
          </a:r>
          <a:r>
            <a:rPr lang="en-US" sz="1700" dirty="0" err="1"/>
            <a:t>ứng</a:t>
          </a:r>
          <a:r>
            <a:rPr lang="en-US" sz="1700" dirty="0"/>
            <a:t> </a:t>
          </a:r>
          <a:r>
            <a:rPr lang="en-US" sz="1700" dirty="0" err="1"/>
            <a:t>xử</a:t>
          </a:r>
          <a:r>
            <a:rPr lang="en-US" sz="1700" dirty="0"/>
            <a:t> với người khác </a:t>
          </a:r>
          <a:r>
            <a:rPr lang="en-US" sz="1700" dirty="0" err="1"/>
            <a:t>và</a:t>
          </a:r>
          <a:r>
            <a:rPr lang="en-US" sz="1700" dirty="0"/>
            <a:t> XH, </a:t>
          </a:r>
          <a:r>
            <a:rPr lang="en-US" sz="1700" dirty="0" err="1"/>
            <a:t>ứng</a:t>
          </a:r>
          <a:r>
            <a:rPr lang="en-US" sz="1700" dirty="0"/>
            <a:t> </a:t>
          </a:r>
          <a:r>
            <a:rPr lang="en-US" sz="1700" dirty="0" err="1"/>
            <a:t>phó</a:t>
          </a:r>
          <a:r>
            <a:rPr lang="en-US" sz="1700" dirty="0"/>
            <a:t> </a:t>
          </a:r>
          <a:r>
            <a:rPr lang="en-US" sz="1700" dirty="0" err="1"/>
            <a:t>tích</a:t>
          </a:r>
          <a:r>
            <a:rPr lang="en-US" sz="1700" dirty="0"/>
            <a:t> </a:t>
          </a:r>
          <a:r>
            <a:rPr lang="en-US" sz="1700" dirty="0" err="1"/>
            <a:t>cực</a:t>
          </a:r>
          <a:r>
            <a:rPr lang="en-US" sz="1700" dirty="0"/>
            <a:t> </a:t>
          </a:r>
          <a:r>
            <a:rPr lang="en-US" sz="1700" dirty="0" err="1"/>
            <a:t>trước</a:t>
          </a:r>
          <a:r>
            <a:rPr lang="en-US" sz="1700" dirty="0"/>
            <a:t> </a:t>
          </a:r>
          <a:r>
            <a:rPr lang="en-US" sz="1700" dirty="0" err="1"/>
            <a:t>các</a:t>
          </a:r>
          <a:r>
            <a:rPr lang="en-US" sz="1700" dirty="0"/>
            <a:t> </a:t>
          </a:r>
          <a:r>
            <a:rPr lang="en-US" sz="1700" dirty="0" err="1"/>
            <a:t>tình</a:t>
          </a:r>
          <a:r>
            <a:rPr lang="en-US" sz="1700" dirty="0"/>
            <a:t> </a:t>
          </a:r>
          <a:r>
            <a:rPr lang="en-US" sz="1700" dirty="0" err="1"/>
            <a:t>huống</a:t>
          </a:r>
          <a:endParaRPr lang="en-US" sz="1700" dirty="0"/>
        </a:p>
      </dgm:t>
    </dgm:pt>
    <dgm:pt modelId="{5999AFA5-B939-CF49-B72A-248A9EEE9823}" type="parTrans" cxnId="{27A9FA27-4025-F546-BF91-B2815F03519B}">
      <dgm:prSet/>
      <dgm:spPr/>
      <dgm:t>
        <a:bodyPr/>
        <a:lstStyle/>
        <a:p>
          <a:endParaRPr lang="en-US" sz="1700"/>
        </a:p>
      </dgm:t>
    </dgm:pt>
    <dgm:pt modelId="{3C6D74DE-72DE-1344-B490-CDC836A2D8A6}" type="sibTrans" cxnId="{27A9FA27-4025-F546-BF91-B2815F03519B}">
      <dgm:prSet/>
      <dgm:spPr/>
      <dgm:t>
        <a:bodyPr/>
        <a:lstStyle/>
        <a:p>
          <a:endParaRPr lang="en-US" sz="1700"/>
        </a:p>
      </dgm:t>
    </dgm:pt>
    <dgm:pt modelId="{233ED341-1753-ED49-805E-2B8EF79E601F}">
      <dgm:prSet phldrT="[Text]" custT="1"/>
      <dgm:spPr/>
      <dgm:t>
        <a:bodyPr/>
        <a:lstStyle/>
        <a:p>
          <a:pPr algn="l"/>
          <a:r>
            <a:rPr lang="en-US" sz="1700" err="1"/>
            <a:t>Cung</a:t>
          </a:r>
          <a:r>
            <a:rPr lang="en-US" sz="1700"/>
            <a:t> </a:t>
          </a:r>
          <a:r>
            <a:rPr lang="en-US" sz="1700" err="1"/>
            <a:t>cấp</a:t>
          </a:r>
          <a:r>
            <a:rPr lang="en-US" sz="1700"/>
            <a:t> </a:t>
          </a:r>
          <a:r>
            <a:rPr lang="en-US" sz="1700" err="1"/>
            <a:t>nhận</a:t>
          </a:r>
          <a:r>
            <a:rPr lang="en-US" sz="1700"/>
            <a:t> </a:t>
          </a:r>
          <a:r>
            <a:rPr lang="en-US" sz="1700" err="1"/>
            <a:t>thức</a:t>
          </a:r>
          <a:r>
            <a:rPr lang="en-US" sz="1700"/>
            <a:t> </a:t>
          </a:r>
          <a:r>
            <a:rPr lang="en-US" sz="1700" err="1"/>
            <a:t>và</a:t>
          </a:r>
          <a:r>
            <a:rPr lang="en-US" sz="1700"/>
            <a:t> </a:t>
          </a:r>
          <a:r>
            <a:rPr lang="en-US" sz="1700" err="1"/>
            <a:t>hình</a:t>
          </a:r>
          <a:r>
            <a:rPr lang="en-US" sz="1700"/>
            <a:t> </a:t>
          </a:r>
          <a:r>
            <a:rPr lang="en-US" sz="1700" err="1"/>
            <a:t>thành</a:t>
          </a:r>
          <a:r>
            <a:rPr lang="en-US" sz="1700"/>
            <a:t> </a:t>
          </a:r>
          <a:r>
            <a:rPr lang="en-US" sz="1700" err="1"/>
            <a:t>lối</a:t>
          </a:r>
          <a:r>
            <a:rPr lang="en-US" sz="1700"/>
            <a:t> </a:t>
          </a:r>
          <a:r>
            <a:rPr lang="en-US" sz="1700" err="1"/>
            <a:t>sống</a:t>
          </a:r>
          <a:r>
            <a:rPr lang="en-US" sz="1700"/>
            <a:t> </a:t>
          </a:r>
          <a:r>
            <a:rPr lang="en-US" sz="1700" err="1"/>
            <a:t>tích</a:t>
          </a:r>
          <a:r>
            <a:rPr lang="en-US" sz="1700"/>
            <a:t> </a:t>
          </a:r>
          <a:r>
            <a:rPr lang="en-US" sz="1700" err="1"/>
            <a:t>cực</a:t>
          </a:r>
          <a:r>
            <a:rPr lang="en-US" sz="1700"/>
            <a:t>, an </a:t>
          </a:r>
          <a:r>
            <a:rPr lang="en-US" sz="1700" err="1"/>
            <a:t>toàn</a:t>
          </a:r>
          <a:r>
            <a:rPr lang="en-US" sz="1700"/>
            <a:t> </a:t>
          </a:r>
          <a:r>
            <a:rPr lang="en-US" sz="1700" err="1"/>
            <a:t>hiệu</a:t>
          </a:r>
          <a:r>
            <a:rPr lang="en-US" sz="1700"/>
            <a:t> </a:t>
          </a:r>
          <a:r>
            <a:rPr lang="en-US" sz="1700" err="1"/>
            <a:t>quả</a:t>
          </a:r>
          <a:endParaRPr lang="en-US" sz="1700"/>
        </a:p>
      </dgm:t>
    </dgm:pt>
    <dgm:pt modelId="{C2FD75C3-A7C9-7F4A-BF9A-A7C2B90286DE}" type="parTrans" cxnId="{059F7E92-BA83-D34A-8F9B-E8B3813D814F}">
      <dgm:prSet/>
      <dgm:spPr/>
      <dgm:t>
        <a:bodyPr/>
        <a:lstStyle/>
        <a:p>
          <a:endParaRPr lang="en-US" sz="1700"/>
        </a:p>
      </dgm:t>
    </dgm:pt>
    <dgm:pt modelId="{51AA4FA3-4C4E-6A4D-BACA-96152F5334A3}" type="sibTrans" cxnId="{059F7E92-BA83-D34A-8F9B-E8B3813D814F}">
      <dgm:prSet/>
      <dgm:spPr/>
      <dgm:t>
        <a:bodyPr/>
        <a:lstStyle/>
        <a:p>
          <a:endParaRPr lang="en-US" sz="1700"/>
        </a:p>
      </dgm:t>
    </dgm:pt>
    <dgm:pt modelId="{0CF563AE-3344-374C-85C5-AAE9CA1A9C03}">
      <dgm:prSet phldrT="[Text]" custT="1"/>
      <dgm:spPr/>
      <dgm:t>
        <a:bodyPr/>
        <a:lstStyle/>
        <a:p>
          <a:pPr algn="l"/>
          <a:r>
            <a:rPr lang="en-US" sz="1700" dirty="0" err="1"/>
            <a:t>Sống</a:t>
          </a:r>
          <a:r>
            <a:rPr lang="en-US" sz="1700" dirty="0"/>
            <a:t> </a:t>
          </a:r>
          <a:r>
            <a:rPr lang="en-US" sz="1700" dirty="0" err="1"/>
            <a:t>tự</a:t>
          </a:r>
          <a:r>
            <a:rPr lang="en-US" sz="1700" dirty="0"/>
            <a:t> </a:t>
          </a:r>
          <a:r>
            <a:rPr lang="en-US" sz="1700" dirty="0" err="1"/>
            <a:t>lập</a:t>
          </a:r>
          <a:r>
            <a:rPr lang="en-US" sz="1700" dirty="0"/>
            <a:t> - an </a:t>
          </a:r>
          <a:r>
            <a:rPr lang="en-US" sz="1700" dirty="0" err="1"/>
            <a:t>toàn</a:t>
          </a:r>
          <a:r>
            <a:rPr lang="en-US" sz="1700" dirty="0"/>
            <a:t>, </a:t>
          </a:r>
          <a:r>
            <a:rPr lang="en-US" sz="1700" dirty="0" err="1"/>
            <a:t>yêu</a:t>
          </a:r>
          <a:r>
            <a:rPr lang="en-US" sz="1700" dirty="0"/>
            <a:t> </a:t>
          </a:r>
          <a:r>
            <a:rPr lang="en-US" sz="1700" dirty="0" err="1"/>
            <a:t>thương</a:t>
          </a:r>
          <a:r>
            <a:rPr lang="en-US" sz="1700" dirty="0"/>
            <a:t> - </a:t>
          </a:r>
          <a:r>
            <a:rPr lang="en-US" sz="1700" dirty="0" err="1"/>
            <a:t>trách</a:t>
          </a:r>
          <a:r>
            <a:rPr lang="en-US" sz="1700" dirty="0"/>
            <a:t> </a:t>
          </a:r>
          <a:r>
            <a:rPr lang="en-US" sz="1700" dirty="0" err="1"/>
            <a:t>nhiệm</a:t>
          </a:r>
          <a:r>
            <a:rPr lang="en-US" sz="1700" dirty="0"/>
            <a:t>, </a:t>
          </a:r>
          <a:r>
            <a:rPr lang="en-US" sz="1700" dirty="0" err="1"/>
            <a:t>trung</a:t>
          </a:r>
          <a:r>
            <a:rPr lang="en-US" sz="1700" dirty="0"/>
            <a:t> thực, </a:t>
          </a:r>
          <a:r>
            <a:rPr lang="en-US" sz="1700" dirty="0" err="1"/>
            <a:t>tôn</a:t>
          </a:r>
          <a:r>
            <a:rPr lang="en-US" sz="1700" dirty="0"/>
            <a:t> </a:t>
          </a:r>
          <a:r>
            <a:rPr lang="en-US" sz="1700" dirty="0" err="1"/>
            <a:t>trọng</a:t>
          </a:r>
          <a:r>
            <a:rPr lang="en-US" sz="1700" dirty="0"/>
            <a:t> - </a:t>
          </a:r>
          <a:r>
            <a:rPr lang="en-US" sz="1700" dirty="0" err="1"/>
            <a:t>hợp</a:t>
          </a:r>
          <a:r>
            <a:rPr lang="en-US" sz="1700" dirty="0"/>
            <a:t> </a:t>
          </a:r>
          <a:r>
            <a:rPr lang="en-US" sz="1700" dirty="0" err="1"/>
            <a:t>tác</a:t>
          </a:r>
          <a:endParaRPr lang="en-US" sz="1700" dirty="0"/>
        </a:p>
      </dgm:t>
    </dgm:pt>
    <dgm:pt modelId="{F362C988-6F15-E84F-81B3-115E676B72A3}" type="parTrans" cxnId="{41DD386E-79A7-F049-8B05-9B37E4A3395B}">
      <dgm:prSet/>
      <dgm:spPr/>
      <dgm:t>
        <a:bodyPr/>
        <a:lstStyle/>
        <a:p>
          <a:endParaRPr lang="en-US" sz="1700"/>
        </a:p>
      </dgm:t>
    </dgm:pt>
    <dgm:pt modelId="{5D183199-BC2B-AE40-AC10-F0B25C68ACFA}" type="sibTrans" cxnId="{41DD386E-79A7-F049-8B05-9B37E4A3395B}">
      <dgm:prSet/>
      <dgm:spPr/>
      <dgm:t>
        <a:bodyPr/>
        <a:lstStyle/>
        <a:p>
          <a:endParaRPr lang="en-US" sz="1700"/>
        </a:p>
      </dgm:t>
    </dgm:pt>
    <dgm:pt modelId="{9266C011-EF59-F34D-A3D4-10C54360B11D}">
      <dgm:prSet phldrT="[Text]" custT="1"/>
      <dgm:spPr>
        <a:solidFill>
          <a:srgbClr val="EBAED3"/>
        </a:solidFill>
      </dgm:spPr>
      <dgm:t>
        <a:bodyPr/>
        <a:lstStyle/>
        <a:p>
          <a:pPr algn="l"/>
          <a:r>
            <a:rPr lang="en-US" sz="1700" err="1"/>
            <a:t>Hỗ</a:t>
          </a:r>
          <a:r>
            <a:rPr lang="en-US" sz="1700"/>
            <a:t> </a:t>
          </a:r>
          <a:r>
            <a:rPr lang="en-US" sz="1700" err="1"/>
            <a:t>trợ</a:t>
          </a:r>
          <a:r>
            <a:rPr lang="en-US" sz="1700"/>
            <a:t> </a:t>
          </a:r>
          <a:r>
            <a:rPr lang="en-US" sz="1700" err="1"/>
            <a:t>tâm</a:t>
          </a:r>
          <a:r>
            <a:rPr lang="en-US" sz="1700"/>
            <a:t> </a:t>
          </a:r>
          <a:r>
            <a:rPr lang="en-US" sz="1700" err="1"/>
            <a:t>lý</a:t>
          </a:r>
          <a:endParaRPr lang="en-US" sz="1700"/>
        </a:p>
      </dgm:t>
    </dgm:pt>
    <dgm:pt modelId="{BF3EE7D8-A288-EE47-8B48-2B086F1FC0C3}" type="parTrans" cxnId="{65AF8E5F-8003-5C43-97C8-508885B674F0}">
      <dgm:prSet/>
      <dgm:spPr/>
      <dgm:t>
        <a:bodyPr/>
        <a:lstStyle/>
        <a:p>
          <a:endParaRPr lang="en-US" sz="1700"/>
        </a:p>
      </dgm:t>
    </dgm:pt>
    <dgm:pt modelId="{53D4EBEA-F24B-054B-8571-C28AF16D94FA}" type="sibTrans" cxnId="{65AF8E5F-8003-5C43-97C8-508885B674F0}">
      <dgm:prSet/>
      <dgm:spPr/>
      <dgm:t>
        <a:bodyPr/>
        <a:lstStyle/>
        <a:p>
          <a:endParaRPr lang="en-US" sz="1700"/>
        </a:p>
      </dgm:t>
    </dgm:pt>
    <dgm:pt modelId="{31BFF4DA-51C5-824F-9FC1-4F02B7DBD1B9}">
      <dgm:prSet phldrT="[Text]" custT="1"/>
      <dgm:spPr>
        <a:solidFill>
          <a:srgbClr val="EBAED3"/>
        </a:solidFill>
      </dgm:spPr>
      <dgm:t>
        <a:bodyPr/>
        <a:lstStyle/>
        <a:p>
          <a:pPr algn="l"/>
          <a:r>
            <a:rPr lang="en-US" sz="1700" err="1"/>
            <a:t>Phòng</a:t>
          </a:r>
          <a:r>
            <a:rPr lang="en-US" sz="1700"/>
            <a:t> </a:t>
          </a:r>
          <a:r>
            <a:rPr lang="en-US" sz="1700" err="1"/>
            <a:t>ngừa</a:t>
          </a:r>
          <a:r>
            <a:rPr lang="en-US" sz="1700"/>
            <a:t>, </a:t>
          </a:r>
          <a:r>
            <a:rPr lang="en-US" sz="1700" err="1"/>
            <a:t>hỗ</a:t>
          </a:r>
          <a:r>
            <a:rPr lang="en-US" sz="1700"/>
            <a:t> </a:t>
          </a:r>
          <a:r>
            <a:rPr lang="en-US" sz="1700" err="1"/>
            <a:t>trợ</a:t>
          </a:r>
          <a:r>
            <a:rPr lang="en-US" sz="1700"/>
            <a:t>, </a:t>
          </a:r>
          <a:r>
            <a:rPr lang="en-US" sz="1700" err="1"/>
            <a:t>giúp</a:t>
          </a:r>
          <a:r>
            <a:rPr lang="en-US" sz="1700"/>
            <a:t> HS </a:t>
          </a:r>
          <a:r>
            <a:rPr lang="en-US" sz="1700" err="1"/>
            <a:t>có</a:t>
          </a:r>
          <a:r>
            <a:rPr lang="en-US" sz="1700"/>
            <a:t> </a:t>
          </a:r>
          <a:r>
            <a:rPr lang="en-US" sz="1700" err="1"/>
            <a:t>cách</a:t>
          </a:r>
          <a:r>
            <a:rPr lang="en-US" sz="1700"/>
            <a:t> </a:t>
          </a:r>
          <a:r>
            <a:rPr lang="en-US" sz="1700" err="1"/>
            <a:t>thức</a:t>
          </a:r>
          <a:r>
            <a:rPr lang="en-US" sz="1700"/>
            <a:t> </a:t>
          </a:r>
          <a:r>
            <a:rPr lang="en-US" sz="1700" err="1"/>
            <a:t>giải</a:t>
          </a:r>
          <a:r>
            <a:rPr lang="en-US" sz="1700"/>
            <a:t> </a:t>
          </a:r>
          <a:r>
            <a:rPr lang="en-US" sz="1700" err="1"/>
            <a:t>quyết</a:t>
          </a:r>
          <a:r>
            <a:rPr lang="en-US" sz="1700"/>
            <a:t> </a:t>
          </a:r>
          <a:r>
            <a:rPr lang="en-US" sz="1700" err="1"/>
            <a:t>phù</a:t>
          </a:r>
          <a:r>
            <a:rPr lang="en-US" sz="1700"/>
            <a:t> </a:t>
          </a:r>
          <a:r>
            <a:rPr lang="en-US" sz="1700" err="1"/>
            <a:t>hợp</a:t>
          </a:r>
          <a:r>
            <a:rPr lang="en-US" sz="1700"/>
            <a:t>, </a:t>
          </a:r>
          <a:r>
            <a:rPr lang="en-US" sz="1700" err="1"/>
            <a:t>giúp</a:t>
          </a:r>
          <a:r>
            <a:rPr lang="en-US" sz="1700"/>
            <a:t> </a:t>
          </a:r>
          <a:r>
            <a:rPr lang="en-US" sz="1700" err="1"/>
            <a:t>giảm</a:t>
          </a:r>
          <a:r>
            <a:rPr lang="en-US" sz="1700"/>
            <a:t> </a:t>
          </a:r>
          <a:r>
            <a:rPr lang="en-US" sz="1700" err="1"/>
            <a:t>thiểu</a:t>
          </a:r>
          <a:r>
            <a:rPr lang="en-US" sz="1700"/>
            <a:t> </a:t>
          </a:r>
          <a:r>
            <a:rPr lang="en-US" sz="1700" err="1"/>
            <a:t>tác</a:t>
          </a:r>
          <a:r>
            <a:rPr lang="en-US" sz="1700"/>
            <a:t> động </a:t>
          </a:r>
          <a:r>
            <a:rPr lang="en-US" sz="1700" err="1"/>
            <a:t>tiêu</a:t>
          </a:r>
          <a:r>
            <a:rPr lang="en-US" sz="1700"/>
            <a:t> </a:t>
          </a:r>
          <a:r>
            <a:rPr lang="en-US" sz="1700" err="1"/>
            <a:t>cực</a:t>
          </a:r>
          <a:r>
            <a:rPr lang="en-US" sz="1700"/>
            <a:t> </a:t>
          </a:r>
          <a:r>
            <a:rPr lang="en-US" sz="1700" err="1"/>
            <a:t>có</a:t>
          </a:r>
          <a:r>
            <a:rPr lang="en-US" sz="1700"/>
            <a:t> </a:t>
          </a:r>
          <a:r>
            <a:rPr lang="en-US" sz="1700" err="1"/>
            <a:t>thể</a:t>
          </a:r>
          <a:r>
            <a:rPr lang="en-US" sz="1700"/>
            <a:t> </a:t>
          </a:r>
          <a:r>
            <a:rPr lang="en-US" sz="1700" err="1"/>
            <a:t>xảy</a:t>
          </a:r>
          <a:r>
            <a:rPr lang="en-US" sz="1700"/>
            <a:t> </a:t>
          </a:r>
          <a:r>
            <a:rPr lang="en-US" sz="1700" err="1"/>
            <a:t>ra</a:t>
          </a:r>
          <a:endParaRPr lang="en-US" sz="1700"/>
        </a:p>
      </dgm:t>
    </dgm:pt>
    <dgm:pt modelId="{3E53E777-0407-9E4A-9AE1-C36C92A4DCBD}" type="parTrans" cxnId="{A13861B8-8798-B74C-B62E-8D29EC2E3F62}">
      <dgm:prSet/>
      <dgm:spPr/>
      <dgm:t>
        <a:bodyPr/>
        <a:lstStyle/>
        <a:p>
          <a:endParaRPr lang="en-US" sz="1700"/>
        </a:p>
      </dgm:t>
    </dgm:pt>
    <dgm:pt modelId="{45B89E4E-2AB7-CE4A-A48A-759D9BE57F2C}" type="sibTrans" cxnId="{A13861B8-8798-B74C-B62E-8D29EC2E3F62}">
      <dgm:prSet/>
      <dgm:spPr/>
      <dgm:t>
        <a:bodyPr/>
        <a:lstStyle/>
        <a:p>
          <a:endParaRPr lang="en-US" sz="1700"/>
        </a:p>
      </dgm:t>
    </dgm:pt>
    <dgm:pt modelId="{1A33E806-86E5-7741-B378-6032F8562FF3}" type="pres">
      <dgm:prSet presAssocID="{672A8BCA-D684-1044-B0E6-32BE6AE3BC01}" presName="Name0" presStyleCnt="0">
        <dgm:presLayoutVars>
          <dgm:dir/>
          <dgm:resizeHandles val="exact"/>
        </dgm:presLayoutVars>
      </dgm:prSet>
      <dgm:spPr/>
      <dgm:t>
        <a:bodyPr/>
        <a:lstStyle/>
        <a:p>
          <a:endParaRPr lang="en-US"/>
        </a:p>
      </dgm:t>
    </dgm:pt>
    <dgm:pt modelId="{88367373-2915-0D4F-821E-4F98179669E7}" type="pres">
      <dgm:prSet presAssocID="{8FF6806A-CA59-D044-94B6-930085BF9580}" presName="node" presStyleLbl="node1" presStyleIdx="0" presStyleCnt="4">
        <dgm:presLayoutVars>
          <dgm:bulletEnabled val="1"/>
        </dgm:presLayoutVars>
      </dgm:prSet>
      <dgm:spPr/>
      <dgm:t>
        <a:bodyPr/>
        <a:lstStyle/>
        <a:p>
          <a:endParaRPr lang="en-US"/>
        </a:p>
      </dgm:t>
    </dgm:pt>
    <dgm:pt modelId="{AC5D56C8-B651-D844-9A07-31B06798D247}" type="pres">
      <dgm:prSet presAssocID="{225CC6F7-AEE2-1E49-9D7D-D75B46F77B53}" presName="sibTrans" presStyleCnt="0"/>
      <dgm:spPr/>
    </dgm:pt>
    <dgm:pt modelId="{D2258980-4C91-B94E-BD93-7966F670FE2C}" type="pres">
      <dgm:prSet presAssocID="{B732A5F5-9600-E945-BEBC-4424B3F563BE}" presName="node" presStyleLbl="node1" presStyleIdx="1" presStyleCnt="4">
        <dgm:presLayoutVars>
          <dgm:bulletEnabled val="1"/>
        </dgm:presLayoutVars>
      </dgm:prSet>
      <dgm:spPr/>
      <dgm:t>
        <a:bodyPr/>
        <a:lstStyle/>
        <a:p>
          <a:endParaRPr lang="en-US"/>
        </a:p>
      </dgm:t>
    </dgm:pt>
    <dgm:pt modelId="{B8A3612E-37F4-A445-936C-68828A96CA96}" type="pres">
      <dgm:prSet presAssocID="{1FDF765A-B1F4-FE4A-AEF4-E75BF4D98399}" presName="sibTrans" presStyleCnt="0"/>
      <dgm:spPr/>
    </dgm:pt>
    <dgm:pt modelId="{584383FF-84DC-6442-8E59-8BC70E9E6CF0}" type="pres">
      <dgm:prSet presAssocID="{9129F539-0DB8-D24C-A710-47657A4F3323}" presName="node" presStyleLbl="node1" presStyleIdx="2" presStyleCnt="4">
        <dgm:presLayoutVars>
          <dgm:bulletEnabled val="1"/>
        </dgm:presLayoutVars>
      </dgm:prSet>
      <dgm:spPr/>
      <dgm:t>
        <a:bodyPr/>
        <a:lstStyle/>
        <a:p>
          <a:endParaRPr lang="en-US"/>
        </a:p>
      </dgm:t>
    </dgm:pt>
    <dgm:pt modelId="{54AE8CE2-DB27-8A4A-9B4C-B017B964E8CA}" type="pres">
      <dgm:prSet presAssocID="{0E3DFC0B-F4E0-8143-B5A5-963EDEB3F931}" presName="sibTrans" presStyleCnt="0"/>
      <dgm:spPr/>
    </dgm:pt>
    <dgm:pt modelId="{B562A776-B86A-5B4F-95E7-24EECEAC42ED}" type="pres">
      <dgm:prSet presAssocID="{F744DAD2-80EF-A648-8702-82097EB7D36B}" presName="node" presStyleLbl="node1" presStyleIdx="3" presStyleCnt="4">
        <dgm:presLayoutVars>
          <dgm:bulletEnabled val="1"/>
        </dgm:presLayoutVars>
      </dgm:prSet>
      <dgm:spPr/>
      <dgm:t>
        <a:bodyPr/>
        <a:lstStyle/>
        <a:p>
          <a:endParaRPr lang="en-US"/>
        </a:p>
      </dgm:t>
    </dgm:pt>
  </dgm:ptLst>
  <dgm:cxnLst>
    <dgm:cxn modelId="{A13861B8-8798-B74C-B62E-8D29EC2E3F62}" srcId="{F744DAD2-80EF-A648-8702-82097EB7D36B}" destId="{31BFF4DA-51C5-824F-9FC1-4F02B7DBD1B9}" srcOrd="1" destOrd="0" parTransId="{3E53E777-0407-9E4A-9AE1-C36C92A4DCBD}" sibTransId="{45B89E4E-2AB7-CE4A-A48A-759D9BE57F2C}"/>
    <dgm:cxn modelId="{65AF8E5F-8003-5C43-97C8-508885B674F0}" srcId="{F744DAD2-80EF-A648-8702-82097EB7D36B}" destId="{9266C011-EF59-F34D-A3D4-10C54360B11D}" srcOrd="0" destOrd="0" parTransId="{BF3EE7D8-A288-EE47-8B48-2B086F1FC0C3}" sibTransId="{53D4EBEA-F24B-054B-8571-C28AF16D94FA}"/>
    <dgm:cxn modelId="{92BD4E0E-C03F-BA42-95B6-6DC571A6F6BE}" type="presOf" srcId="{0CF563AE-3344-374C-85C5-AAE9CA1A9C03}" destId="{584383FF-84DC-6442-8E59-8BC70E9E6CF0}" srcOrd="0" destOrd="2" presId="urn:microsoft.com/office/officeart/2005/8/layout/hList6"/>
    <dgm:cxn modelId="{731647FB-5F77-0B48-BBC1-67A1F851DE33}" type="presOf" srcId="{672A8BCA-D684-1044-B0E6-32BE6AE3BC01}" destId="{1A33E806-86E5-7741-B378-6032F8562FF3}" srcOrd="0" destOrd="0" presId="urn:microsoft.com/office/officeart/2005/8/layout/hList6"/>
    <dgm:cxn modelId="{4A65E103-82DD-D444-9919-384496116D7C}" srcId="{672A8BCA-D684-1044-B0E6-32BE6AE3BC01}" destId="{8FF6806A-CA59-D044-94B6-930085BF9580}" srcOrd="0" destOrd="0" parTransId="{18F92DC6-4311-454B-BC3F-1F8DE1BFAEC5}" sibTransId="{225CC6F7-AEE2-1E49-9D7D-D75B46F77B53}"/>
    <dgm:cxn modelId="{7AEC05E2-74A5-6142-8F2B-2D5138A8D717}" type="presOf" srcId="{3F8D823A-9710-514C-9699-06C199BFA613}" destId="{88367373-2915-0D4F-821E-4F98179669E7}" srcOrd="0" destOrd="2" presId="urn:microsoft.com/office/officeart/2005/8/layout/hList6"/>
    <dgm:cxn modelId="{09F168BE-CE48-4E41-B65B-7FC92510AC6D}" type="presOf" srcId="{6027D87A-4924-FE47-8CCC-4AAC049F56F7}" destId="{88367373-2915-0D4F-821E-4F98179669E7}" srcOrd="0" destOrd="1" presId="urn:microsoft.com/office/officeart/2005/8/layout/hList6"/>
    <dgm:cxn modelId="{58702D13-157C-244A-9A77-6F89FBD51450}" type="presOf" srcId="{9129F539-0DB8-D24C-A710-47657A4F3323}" destId="{584383FF-84DC-6442-8E59-8BC70E9E6CF0}" srcOrd="0" destOrd="0" presId="urn:microsoft.com/office/officeart/2005/8/layout/hList6"/>
    <dgm:cxn modelId="{059F7E92-BA83-D34A-8F9B-E8B3813D814F}" srcId="{9129F539-0DB8-D24C-A710-47657A4F3323}" destId="{233ED341-1753-ED49-805E-2B8EF79E601F}" srcOrd="0" destOrd="0" parTransId="{C2FD75C3-A7C9-7F4A-BF9A-A7C2B90286DE}" sibTransId="{51AA4FA3-4C4E-6A4D-BACA-96152F5334A3}"/>
    <dgm:cxn modelId="{41DD386E-79A7-F049-8B05-9B37E4A3395B}" srcId="{9129F539-0DB8-D24C-A710-47657A4F3323}" destId="{0CF563AE-3344-374C-85C5-AAE9CA1A9C03}" srcOrd="1" destOrd="0" parTransId="{F362C988-6F15-E84F-81B3-115E676B72A3}" sibTransId="{5D183199-BC2B-AE40-AC10-F0B25C68ACFA}"/>
    <dgm:cxn modelId="{14742D15-CABD-4147-929D-A355BEA8DA8D}" type="presOf" srcId="{F744DAD2-80EF-A648-8702-82097EB7D36B}" destId="{B562A776-B86A-5B4F-95E7-24EECEAC42ED}" srcOrd="0" destOrd="0" presId="urn:microsoft.com/office/officeart/2005/8/layout/hList6"/>
    <dgm:cxn modelId="{D283E04D-5754-BE4E-A59A-B884A54BAE5C}" type="presOf" srcId="{3E7F7E0B-A838-F64E-9023-E52016DE037E}" destId="{D2258980-4C91-B94E-BD93-7966F670FE2C}" srcOrd="0" destOrd="1" presId="urn:microsoft.com/office/officeart/2005/8/layout/hList6"/>
    <dgm:cxn modelId="{0DBE3371-B10F-4248-AD7C-2DEAD60CCC78}" srcId="{8FF6806A-CA59-D044-94B6-930085BF9580}" destId="{3F8D823A-9710-514C-9699-06C199BFA613}" srcOrd="1" destOrd="0" parTransId="{5BF83BC3-E19E-5449-9281-6ACC04F6E143}" sibTransId="{5F7A0350-DE4D-054A-A0EE-5E0D59324C32}"/>
    <dgm:cxn modelId="{5174AF2A-C9F5-FA41-BA11-1C94347FD98F}" srcId="{672A8BCA-D684-1044-B0E6-32BE6AE3BC01}" destId="{9129F539-0DB8-D24C-A710-47657A4F3323}" srcOrd="2" destOrd="0" parTransId="{D59A98A1-41CC-5949-9F56-C966020E6E3D}" sibTransId="{0E3DFC0B-F4E0-8143-B5A5-963EDEB3F931}"/>
    <dgm:cxn modelId="{A86318F7-9E20-B64C-AD7B-8CCABD0EF1A3}" srcId="{672A8BCA-D684-1044-B0E6-32BE6AE3BC01}" destId="{F744DAD2-80EF-A648-8702-82097EB7D36B}" srcOrd="3" destOrd="0" parTransId="{5164A65E-FD5D-204D-BA8D-F4757DBF4A14}" sibTransId="{F9FCD7F1-365C-2845-80B8-7FE9C936C989}"/>
    <dgm:cxn modelId="{F79E6A4D-6ADF-0D42-8F5D-2F50329AD925}" type="presOf" srcId="{B732A5F5-9600-E945-BEBC-4424B3F563BE}" destId="{D2258980-4C91-B94E-BD93-7966F670FE2C}" srcOrd="0" destOrd="0" presId="urn:microsoft.com/office/officeart/2005/8/layout/hList6"/>
    <dgm:cxn modelId="{E736AB17-C279-D344-93CA-CBA8D33C2232}" type="presOf" srcId="{0AB772AB-8A08-CB49-884B-B7B6BFB1031E}" destId="{D2258980-4C91-B94E-BD93-7966F670FE2C}" srcOrd="0" destOrd="2" presId="urn:microsoft.com/office/officeart/2005/8/layout/hList6"/>
    <dgm:cxn modelId="{49ECA82E-537F-4D40-8EB4-80145C2CF09D}" srcId="{672A8BCA-D684-1044-B0E6-32BE6AE3BC01}" destId="{B732A5F5-9600-E945-BEBC-4424B3F563BE}" srcOrd="1" destOrd="0" parTransId="{54CE6B71-639F-F94C-9D04-81C76D811D6E}" sibTransId="{1FDF765A-B1F4-FE4A-AEF4-E75BF4D98399}"/>
    <dgm:cxn modelId="{27A9FA27-4025-F546-BF91-B2815F03519B}" srcId="{B732A5F5-9600-E945-BEBC-4424B3F563BE}" destId="{0AB772AB-8A08-CB49-884B-B7B6BFB1031E}" srcOrd="1" destOrd="0" parTransId="{5999AFA5-B939-CF49-B72A-248A9EEE9823}" sibTransId="{3C6D74DE-72DE-1344-B490-CDC836A2D8A6}"/>
    <dgm:cxn modelId="{E855BD22-5999-8B41-B6F1-520370FBC8C2}" srcId="{B732A5F5-9600-E945-BEBC-4424B3F563BE}" destId="{3E7F7E0B-A838-F64E-9023-E52016DE037E}" srcOrd="0" destOrd="0" parTransId="{7BBF13CC-58EB-B745-B988-9D46BDEBEA41}" sibTransId="{DD5FA9AD-162F-F249-A836-349389C6EE65}"/>
    <dgm:cxn modelId="{6942E650-DDEC-2B44-A163-84D1953BF0CC}" type="presOf" srcId="{233ED341-1753-ED49-805E-2B8EF79E601F}" destId="{584383FF-84DC-6442-8E59-8BC70E9E6CF0}" srcOrd="0" destOrd="1" presId="urn:microsoft.com/office/officeart/2005/8/layout/hList6"/>
    <dgm:cxn modelId="{5E6FAAD2-E3E8-504C-B766-A28AB31BEEA2}" type="presOf" srcId="{9266C011-EF59-F34D-A3D4-10C54360B11D}" destId="{B562A776-B86A-5B4F-95E7-24EECEAC42ED}" srcOrd="0" destOrd="1" presId="urn:microsoft.com/office/officeart/2005/8/layout/hList6"/>
    <dgm:cxn modelId="{240987AC-F85E-694B-A5A8-02C24C21AC98}" type="presOf" srcId="{8FF6806A-CA59-D044-94B6-930085BF9580}" destId="{88367373-2915-0D4F-821E-4F98179669E7}" srcOrd="0" destOrd="0" presId="urn:microsoft.com/office/officeart/2005/8/layout/hList6"/>
    <dgm:cxn modelId="{CF0C7BD9-183D-2247-A6EF-C8441C39226A}" type="presOf" srcId="{31BFF4DA-51C5-824F-9FC1-4F02B7DBD1B9}" destId="{B562A776-B86A-5B4F-95E7-24EECEAC42ED}" srcOrd="0" destOrd="2" presId="urn:microsoft.com/office/officeart/2005/8/layout/hList6"/>
    <dgm:cxn modelId="{E93049B7-A185-4B43-87A5-F2BFED0FF716}" srcId="{8FF6806A-CA59-D044-94B6-930085BF9580}" destId="{6027D87A-4924-FE47-8CCC-4AAC049F56F7}" srcOrd="0" destOrd="0" parTransId="{5D970D2F-B2B3-F543-951C-920C59110AC1}" sibTransId="{3B2543E1-7722-E44D-8103-C9CE5973F3D9}"/>
    <dgm:cxn modelId="{9872D9C9-E378-784B-B278-7067F594DD99}" type="presParOf" srcId="{1A33E806-86E5-7741-B378-6032F8562FF3}" destId="{88367373-2915-0D4F-821E-4F98179669E7}" srcOrd="0" destOrd="0" presId="urn:microsoft.com/office/officeart/2005/8/layout/hList6"/>
    <dgm:cxn modelId="{D32A0284-25BD-334C-8DA5-F0F2FF583883}" type="presParOf" srcId="{1A33E806-86E5-7741-B378-6032F8562FF3}" destId="{AC5D56C8-B651-D844-9A07-31B06798D247}" srcOrd="1" destOrd="0" presId="urn:microsoft.com/office/officeart/2005/8/layout/hList6"/>
    <dgm:cxn modelId="{59CFE06B-BF1E-8643-8F28-B29FFB1D578B}" type="presParOf" srcId="{1A33E806-86E5-7741-B378-6032F8562FF3}" destId="{D2258980-4C91-B94E-BD93-7966F670FE2C}" srcOrd="2" destOrd="0" presId="urn:microsoft.com/office/officeart/2005/8/layout/hList6"/>
    <dgm:cxn modelId="{CDA07615-51D4-5142-BBC5-E8D6CCD50D18}" type="presParOf" srcId="{1A33E806-86E5-7741-B378-6032F8562FF3}" destId="{B8A3612E-37F4-A445-936C-68828A96CA96}" srcOrd="3" destOrd="0" presId="urn:microsoft.com/office/officeart/2005/8/layout/hList6"/>
    <dgm:cxn modelId="{2B9395C2-BDC7-CC40-9ACC-4C3D686A7B2C}" type="presParOf" srcId="{1A33E806-86E5-7741-B378-6032F8562FF3}" destId="{584383FF-84DC-6442-8E59-8BC70E9E6CF0}" srcOrd="4" destOrd="0" presId="urn:microsoft.com/office/officeart/2005/8/layout/hList6"/>
    <dgm:cxn modelId="{7F48F18F-533E-D944-AB3D-774D36BB41AF}" type="presParOf" srcId="{1A33E806-86E5-7741-B378-6032F8562FF3}" destId="{54AE8CE2-DB27-8A4A-9B4C-B017B964E8CA}" srcOrd="5" destOrd="0" presId="urn:microsoft.com/office/officeart/2005/8/layout/hList6"/>
    <dgm:cxn modelId="{E0755B1C-8C80-5D44-8951-C8852AAA9729}" type="presParOf" srcId="{1A33E806-86E5-7741-B378-6032F8562FF3}" destId="{B562A776-B86A-5B4F-95E7-24EECEAC42ED}"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13BEDC-0C6E-7248-8E04-47C86822F9AD}" type="doc">
      <dgm:prSet loTypeId="urn:microsoft.com/office/officeart/2005/8/layout/arrow2#1" loCatId="" qsTypeId="urn:microsoft.com/office/officeart/2005/8/quickstyle/3D3" qsCatId="3D" csTypeId="urn:microsoft.com/office/officeart/2005/8/colors/colorful2#5" csCatId="colorful" phldr="1"/>
      <dgm:spPr/>
      <dgm:t>
        <a:bodyPr/>
        <a:lstStyle/>
        <a:p>
          <a:endParaRPr lang="en-US"/>
        </a:p>
      </dgm:t>
    </dgm:pt>
    <dgm:pt modelId="{6C0DE51D-6ED0-3E49-B844-AABCC45C499B}">
      <dgm:prSet phldrT="[Text]"/>
      <dgm:spPr/>
      <dgm:t>
        <a:bodyPr/>
        <a:lstStyle/>
        <a:p>
          <a:pPr algn="ctr"/>
          <a:r>
            <a:rPr lang="en-US" b="1">
              <a:solidFill>
                <a:srgbClr val="E29F1D"/>
              </a:solidFill>
            </a:rPr>
            <a:t>QUAN SÁT</a:t>
          </a:r>
        </a:p>
      </dgm:t>
    </dgm:pt>
    <dgm:pt modelId="{AAAB526C-1F2C-E547-8112-567C1EDF19C1}" type="parTrans" cxnId="{B8F8EC43-8F38-624C-BD9A-657E8764E1E5}">
      <dgm:prSet/>
      <dgm:spPr/>
      <dgm:t>
        <a:bodyPr/>
        <a:lstStyle/>
        <a:p>
          <a:endParaRPr lang="en-US"/>
        </a:p>
      </dgm:t>
    </dgm:pt>
    <dgm:pt modelId="{C2AE1B2E-095B-0441-B4DD-A58B75BE5D8D}" type="sibTrans" cxnId="{B8F8EC43-8F38-624C-BD9A-657E8764E1E5}">
      <dgm:prSet/>
      <dgm:spPr/>
      <dgm:t>
        <a:bodyPr/>
        <a:lstStyle/>
        <a:p>
          <a:endParaRPr lang="en-US"/>
        </a:p>
      </dgm:t>
    </dgm:pt>
    <dgm:pt modelId="{66FA59A2-810F-B94C-AEF9-EBDCC932F1F7}">
      <dgm:prSet phldrT="[Text]"/>
      <dgm:spPr/>
      <dgm:t>
        <a:bodyPr/>
        <a:lstStyle/>
        <a:p>
          <a:pPr algn="ctr"/>
          <a:r>
            <a:rPr lang="en-US" b="1">
              <a:solidFill>
                <a:schemeClr val="accent1">
                  <a:lumMod val="75000"/>
                </a:schemeClr>
              </a:solidFill>
            </a:rPr>
            <a:t>NHẬN BIẾT</a:t>
          </a:r>
        </a:p>
      </dgm:t>
    </dgm:pt>
    <dgm:pt modelId="{9538E4BF-2726-4745-B495-89F41E3605F5}" type="parTrans" cxnId="{2F66217F-1AB6-3249-8C87-37885A6F77EF}">
      <dgm:prSet/>
      <dgm:spPr/>
      <dgm:t>
        <a:bodyPr/>
        <a:lstStyle/>
        <a:p>
          <a:endParaRPr lang="en-US"/>
        </a:p>
      </dgm:t>
    </dgm:pt>
    <dgm:pt modelId="{1646B988-40FB-AC49-83BB-F04CA02476BB}" type="sibTrans" cxnId="{2F66217F-1AB6-3249-8C87-37885A6F77EF}">
      <dgm:prSet/>
      <dgm:spPr/>
      <dgm:t>
        <a:bodyPr/>
        <a:lstStyle/>
        <a:p>
          <a:endParaRPr lang="en-US"/>
        </a:p>
      </dgm:t>
    </dgm:pt>
    <dgm:pt modelId="{E45D4EA4-CA42-A242-8664-1600FC205D36}">
      <dgm:prSet phldrT="[Text]"/>
      <dgm:spPr/>
      <dgm:t>
        <a:bodyPr/>
        <a:lstStyle/>
        <a:p>
          <a:pPr algn="ctr"/>
          <a:r>
            <a:rPr lang="en-US" b="1">
              <a:solidFill>
                <a:schemeClr val="accent4">
                  <a:lumMod val="75000"/>
                </a:schemeClr>
              </a:solidFill>
            </a:rPr>
            <a:t>ỨNG </a:t>
          </a:r>
        </a:p>
        <a:p>
          <a:pPr algn="ctr"/>
          <a:r>
            <a:rPr lang="en-US" b="1">
              <a:solidFill>
                <a:schemeClr val="accent4">
                  <a:lumMod val="75000"/>
                </a:schemeClr>
              </a:solidFill>
            </a:rPr>
            <a:t>XỬ</a:t>
          </a:r>
        </a:p>
      </dgm:t>
    </dgm:pt>
    <dgm:pt modelId="{C764E8AF-89C9-7A4E-A6EA-C1E97C867DE8}" type="parTrans" cxnId="{2E62AFF1-FD06-AA45-9326-E70E465D67DC}">
      <dgm:prSet/>
      <dgm:spPr/>
      <dgm:t>
        <a:bodyPr/>
        <a:lstStyle/>
        <a:p>
          <a:endParaRPr lang="en-US"/>
        </a:p>
      </dgm:t>
    </dgm:pt>
    <dgm:pt modelId="{4748184D-2CA0-0B45-A49C-D4A3B94C5B80}" type="sibTrans" cxnId="{2E62AFF1-FD06-AA45-9326-E70E465D67DC}">
      <dgm:prSet/>
      <dgm:spPr/>
      <dgm:t>
        <a:bodyPr/>
        <a:lstStyle/>
        <a:p>
          <a:endParaRPr lang="en-US"/>
        </a:p>
      </dgm:t>
    </dgm:pt>
    <dgm:pt modelId="{5D8F6BFD-C0B6-AE4B-A679-B1A15401B914}">
      <dgm:prSet phldrT="[Text]"/>
      <dgm:spPr/>
      <dgm:t>
        <a:bodyPr/>
        <a:lstStyle/>
        <a:p>
          <a:pPr algn="ctr"/>
          <a:r>
            <a:rPr lang="en-US" b="1">
              <a:solidFill>
                <a:schemeClr val="accent3">
                  <a:lumMod val="75000"/>
                </a:schemeClr>
              </a:solidFill>
            </a:rPr>
            <a:t>TRẢI NGHIỆM</a:t>
          </a:r>
        </a:p>
      </dgm:t>
    </dgm:pt>
    <dgm:pt modelId="{80C4D880-9931-F24C-8807-1AF0B3D6C159}" type="parTrans" cxnId="{4B7B3256-F133-B641-B3E1-0B861A668239}">
      <dgm:prSet/>
      <dgm:spPr/>
      <dgm:t>
        <a:bodyPr/>
        <a:lstStyle/>
        <a:p>
          <a:endParaRPr lang="en-US"/>
        </a:p>
      </dgm:t>
    </dgm:pt>
    <dgm:pt modelId="{207F505F-28D6-BE4D-B31A-154704A0E6CB}" type="sibTrans" cxnId="{4B7B3256-F133-B641-B3E1-0B861A668239}">
      <dgm:prSet/>
      <dgm:spPr/>
      <dgm:t>
        <a:bodyPr/>
        <a:lstStyle/>
        <a:p>
          <a:endParaRPr lang="en-US"/>
        </a:p>
      </dgm:t>
    </dgm:pt>
    <dgm:pt modelId="{6311E62C-D6D2-E745-BF66-1DD74A36F664}" type="pres">
      <dgm:prSet presAssocID="{B313BEDC-0C6E-7248-8E04-47C86822F9AD}" presName="arrowDiagram" presStyleCnt="0">
        <dgm:presLayoutVars>
          <dgm:chMax val="5"/>
          <dgm:dir/>
          <dgm:resizeHandles val="exact"/>
        </dgm:presLayoutVars>
      </dgm:prSet>
      <dgm:spPr/>
      <dgm:t>
        <a:bodyPr/>
        <a:lstStyle/>
        <a:p>
          <a:endParaRPr lang="en-US"/>
        </a:p>
      </dgm:t>
    </dgm:pt>
    <dgm:pt modelId="{9116A9A9-B0A5-AF47-B9C9-F2DF88E4FAE5}" type="pres">
      <dgm:prSet presAssocID="{B313BEDC-0C6E-7248-8E04-47C86822F9AD}" presName="arrow" presStyleLbl="bgShp" presStyleIdx="0" presStyleCnt="1"/>
      <dgm:spPr/>
    </dgm:pt>
    <dgm:pt modelId="{D9EED4AC-5AC6-294C-8585-D70311360862}" type="pres">
      <dgm:prSet presAssocID="{B313BEDC-0C6E-7248-8E04-47C86822F9AD}" presName="arrowDiagram4" presStyleCnt="0"/>
      <dgm:spPr/>
    </dgm:pt>
    <dgm:pt modelId="{ED5E9639-F30E-FE45-9C37-259C9DABD055}" type="pres">
      <dgm:prSet presAssocID="{6C0DE51D-6ED0-3E49-B844-AABCC45C499B}" presName="bullet4a" presStyleLbl="node1" presStyleIdx="0" presStyleCnt="4"/>
      <dgm:spPr/>
    </dgm:pt>
    <dgm:pt modelId="{E488484F-F00F-0642-8B60-6F970ADF3D45}" type="pres">
      <dgm:prSet presAssocID="{6C0DE51D-6ED0-3E49-B844-AABCC45C499B}" presName="textBox4a" presStyleLbl="revTx" presStyleIdx="0" presStyleCnt="4">
        <dgm:presLayoutVars>
          <dgm:bulletEnabled val="1"/>
        </dgm:presLayoutVars>
      </dgm:prSet>
      <dgm:spPr/>
      <dgm:t>
        <a:bodyPr/>
        <a:lstStyle/>
        <a:p>
          <a:endParaRPr lang="en-US"/>
        </a:p>
      </dgm:t>
    </dgm:pt>
    <dgm:pt modelId="{C83CC07D-BBC8-ED40-B99B-F834CED29DB8}" type="pres">
      <dgm:prSet presAssocID="{66FA59A2-810F-B94C-AEF9-EBDCC932F1F7}" presName="bullet4b" presStyleLbl="node1" presStyleIdx="1" presStyleCnt="4"/>
      <dgm:spPr/>
    </dgm:pt>
    <dgm:pt modelId="{11CBDE52-195F-284B-9A02-864200FDD7BA}" type="pres">
      <dgm:prSet presAssocID="{66FA59A2-810F-B94C-AEF9-EBDCC932F1F7}" presName="textBox4b" presStyleLbl="revTx" presStyleIdx="1" presStyleCnt="4" custLinFactNeighborX="-1556" custLinFactNeighborY="2050">
        <dgm:presLayoutVars>
          <dgm:bulletEnabled val="1"/>
        </dgm:presLayoutVars>
      </dgm:prSet>
      <dgm:spPr/>
      <dgm:t>
        <a:bodyPr/>
        <a:lstStyle/>
        <a:p>
          <a:endParaRPr lang="en-US"/>
        </a:p>
      </dgm:t>
    </dgm:pt>
    <dgm:pt modelId="{16D44D2F-F0D6-C94A-A273-8D6B9E0735EE}" type="pres">
      <dgm:prSet presAssocID="{E45D4EA4-CA42-A242-8664-1600FC205D36}" presName="bullet4c" presStyleLbl="node1" presStyleIdx="2" presStyleCnt="4"/>
      <dgm:spPr/>
    </dgm:pt>
    <dgm:pt modelId="{3CB0F89C-7D56-184F-A9A9-E65BFDF17A2E}" type="pres">
      <dgm:prSet presAssocID="{E45D4EA4-CA42-A242-8664-1600FC205D36}" presName="textBox4c" presStyleLbl="revTx" presStyleIdx="2" presStyleCnt="4">
        <dgm:presLayoutVars>
          <dgm:bulletEnabled val="1"/>
        </dgm:presLayoutVars>
      </dgm:prSet>
      <dgm:spPr/>
      <dgm:t>
        <a:bodyPr/>
        <a:lstStyle/>
        <a:p>
          <a:endParaRPr lang="en-US"/>
        </a:p>
      </dgm:t>
    </dgm:pt>
    <dgm:pt modelId="{964708F9-9823-1F4F-A83F-6F9024356BBA}" type="pres">
      <dgm:prSet presAssocID="{5D8F6BFD-C0B6-AE4B-A679-B1A15401B914}" presName="bullet4d" presStyleLbl="node1" presStyleIdx="3" presStyleCnt="4"/>
      <dgm:spPr/>
    </dgm:pt>
    <dgm:pt modelId="{3122780A-5EB8-CE4A-A889-44B017B7ACE4}" type="pres">
      <dgm:prSet presAssocID="{5D8F6BFD-C0B6-AE4B-A679-B1A15401B914}" presName="textBox4d" presStyleLbl="revTx" presStyleIdx="3" presStyleCnt="4">
        <dgm:presLayoutVars>
          <dgm:bulletEnabled val="1"/>
        </dgm:presLayoutVars>
      </dgm:prSet>
      <dgm:spPr/>
      <dgm:t>
        <a:bodyPr/>
        <a:lstStyle/>
        <a:p>
          <a:endParaRPr lang="en-US"/>
        </a:p>
      </dgm:t>
    </dgm:pt>
  </dgm:ptLst>
  <dgm:cxnLst>
    <dgm:cxn modelId="{2680F39C-24FC-C847-93CF-9ACDF1651652}" type="presOf" srcId="{B313BEDC-0C6E-7248-8E04-47C86822F9AD}" destId="{6311E62C-D6D2-E745-BF66-1DD74A36F664}" srcOrd="0" destOrd="0" presId="urn:microsoft.com/office/officeart/2005/8/layout/arrow2#1"/>
    <dgm:cxn modelId="{2F66217F-1AB6-3249-8C87-37885A6F77EF}" srcId="{B313BEDC-0C6E-7248-8E04-47C86822F9AD}" destId="{66FA59A2-810F-B94C-AEF9-EBDCC932F1F7}" srcOrd="1" destOrd="0" parTransId="{9538E4BF-2726-4745-B495-89F41E3605F5}" sibTransId="{1646B988-40FB-AC49-83BB-F04CA02476BB}"/>
    <dgm:cxn modelId="{4B7B3256-F133-B641-B3E1-0B861A668239}" srcId="{B313BEDC-0C6E-7248-8E04-47C86822F9AD}" destId="{5D8F6BFD-C0B6-AE4B-A679-B1A15401B914}" srcOrd="3" destOrd="0" parTransId="{80C4D880-9931-F24C-8807-1AF0B3D6C159}" sibTransId="{207F505F-28D6-BE4D-B31A-154704A0E6CB}"/>
    <dgm:cxn modelId="{B8F8EC43-8F38-624C-BD9A-657E8764E1E5}" srcId="{B313BEDC-0C6E-7248-8E04-47C86822F9AD}" destId="{6C0DE51D-6ED0-3E49-B844-AABCC45C499B}" srcOrd="0" destOrd="0" parTransId="{AAAB526C-1F2C-E547-8112-567C1EDF19C1}" sibTransId="{C2AE1B2E-095B-0441-B4DD-A58B75BE5D8D}"/>
    <dgm:cxn modelId="{2E62AFF1-FD06-AA45-9326-E70E465D67DC}" srcId="{B313BEDC-0C6E-7248-8E04-47C86822F9AD}" destId="{E45D4EA4-CA42-A242-8664-1600FC205D36}" srcOrd="2" destOrd="0" parTransId="{C764E8AF-89C9-7A4E-A6EA-C1E97C867DE8}" sibTransId="{4748184D-2CA0-0B45-A49C-D4A3B94C5B80}"/>
    <dgm:cxn modelId="{C55BB393-5CFB-C84D-93CD-31748D7140FE}" type="presOf" srcId="{6C0DE51D-6ED0-3E49-B844-AABCC45C499B}" destId="{E488484F-F00F-0642-8B60-6F970ADF3D45}" srcOrd="0" destOrd="0" presId="urn:microsoft.com/office/officeart/2005/8/layout/arrow2#1"/>
    <dgm:cxn modelId="{AB57F8B9-D64B-F242-AADE-8FEBD76A6F42}" type="presOf" srcId="{E45D4EA4-CA42-A242-8664-1600FC205D36}" destId="{3CB0F89C-7D56-184F-A9A9-E65BFDF17A2E}" srcOrd="0" destOrd="0" presId="urn:microsoft.com/office/officeart/2005/8/layout/arrow2#1"/>
    <dgm:cxn modelId="{DB1E0586-0643-EB4E-AFED-789173E81D4C}" type="presOf" srcId="{5D8F6BFD-C0B6-AE4B-A679-B1A15401B914}" destId="{3122780A-5EB8-CE4A-A889-44B017B7ACE4}" srcOrd="0" destOrd="0" presId="urn:microsoft.com/office/officeart/2005/8/layout/arrow2#1"/>
    <dgm:cxn modelId="{6FA305DE-ED43-9046-960C-F754C61E37EB}" type="presOf" srcId="{66FA59A2-810F-B94C-AEF9-EBDCC932F1F7}" destId="{11CBDE52-195F-284B-9A02-864200FDD7BA}" srcOrd="0" destOrd="0" presId="urn:microsoft.com/office/officeart/2005/8/layout/arrow2#1"/>
    <dgm:cxn modelId="{577BCA9E-E1F3-0542-A95A-3E784DF122E0}" type="presParOf" srcId="{6311E62C-D6D2-E745-BF66-1DD74A36F664}" destId="{9116A9A9-B0A5-AF47-B9C9-F2DF88E4FAE5}" srcOrd="0" destOrd="0" presId="urn:microsoft.com/office/officeart/2005/8/layout/arrow2#1"/>
    <dgm:cxn modelId="{2216CD68-A1FE-6C42-A6C6-FAE180F640FE}" type="presParOf" srcId="{6311E62C-D6D2-E745-BF66-1DD74A36F664}" destId="{D9EED4AC-5AC6-294C-8585-D70311360862}" srcOrd="1" destOrd="0" presId="urn:microsoft.com/office/officeart/2005/8/layout/arrow2#1"/>
    <dgm:cxn modelId="{1916C435-2BA5-E348-8C9E-21009CA8F48F}" type="presParOf" srcId="{D9EED4AC-5AC6-294C-8585-D70311360862}" destId="{ED5E9639-F30E-FE45-9C37-259C9DABD055}" srcOrd="0" destOrd="0" presId="urn:microsoft.com/office/officeart/2005/8/layout/arrow2#1"/>
    <dgm:cxn modelId="{766FF109-8223-954A-94EA-6701FA981F47}" type="presParOf" srcId="{D9EED4AC-5AC6-294C-8585-D70311360862}" destId="{E488484F-F00F-0642-8B60-6F970ADF3D45}" srcOrd="1" destOrd="0" presId="urn:microsoft.com/office/officeart/2005/8/layout/arrow2#1"/>
    <dgm:cxn modelId="{1F813E26-95B1-344B-BF42-411F3D507FF4}" type="presParOf" srcId="{D9EED4AC-5AC6-294C-8585-D70311360862}" destId="{C83CC07D-BBC8-ED40-B99B-F834CED29DB8}" srcOrd="2" destOrd="0" presId="urn:microsoft.com/office/officeart/2005/8/layout/arrow2#1"/>
    <dgm:cxn modelId="{9BE022DE-A3F1-524D-80AB-15D1999BC437}" type="presParOf" srcId="{D9EED4AC-5AC6-294C-8585-D70311360862}" destId="{11CBDE52-195F-284B-9A02-864200FDD7BA}" srcOrd="3" destOrd="0" presId="urn:microsoft.com/office/officeart/2005/8/layout/arrow2#1"/>
    <dgm:cxn modelId="{C57E5124-FCA4-764C-9DD8-A16A560F1BA3}" type="presParOf" srcId="{D9EED4AC-5AC6-294C-8585-D70311360862}" destId="{16D44D2F-F0D6-C94A-A273-8D6B9E0735EE}" srcOrd="4" destOrd="0" presId="urn:microsoft.com/office/officeart/2005/8/layout/arrow2#1"/>
    <dgm:cxn modelId="{F0F2DA29-2360-D44B-9E42-12F39F26B45F}" type="presParOf" srcId="{D9EED4AC-5AC6-294C-8585-D70311360862}" destId="{3CB0F89C-7D56-184F-A9A9-E65BFDF17A2E}" srcOrd="5" destOrd="0" presId="urn:microsoft.com/office/officeart/2005/8/layout/arrow2#1"/>
    <dgm:cxn modelId="{B8120AC9-5C57-D844-B4A8-35E5DD355676}" type="presParOf" srcId="{D9EED4AC-5AC6-294C-8585-D70311360862}" destId="{964708F9-9823-1F4F-A83F-6F9024356BBA}" srcOrd="6" destOrd="0" presId="urn:microsoft.com/office/officeart/2005/8/layout/arrow2#1"/>
    <dgm:cxn modelId="{2B5F2D3B-D65F-F042-9942-323EDF7EFBA7}" type="presParOf" srcId="{D9EED4AC-5AC6-294C-8585-D70311360862}" destId="{3122780A-5EB8-CE4A-A889-44B017B7ACE4}" srcOrd="7" destOrd="0" presId="urn:microsoft.com/office/officeart/2005/8/layout/arrow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5">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EFDE2-4C4C-460D-83A4-5530961FDADE}" type="datetimeFigureOut">
              <a:rPr lang="vi-VN" smtClean="0"/>
              <a:pPr/>
              <a:t>04/04/2019</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F4A23-3C6B-46F7-81F5-58B1BE69FDA8}" type="slidenum">
              <a:rPr lang="vi-VN" smtClean="0"/>
              <a:pPr/>
              <a:t>‹#›</a:t>
            </a:fld>
            <a:endParaRPr lang="vi-VN"/>
          </a:p>
        </p:txBody>
      </p:sp>
    </p:spTree>
    <p:extLst>
      <p:ext uri="{BB962C8B-B14F-4D97-AF65-F5344CB8AC3E}">
        <p14:creationId xmlns:p14="http://schemas.microsoft.com/office/powerpoint/2010/main" val="321331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935A94-C437-4FBD-8DB9-5ED690AE2225}" type="slidenum">
              <a:rPr lang="en-US" smtClean="0"/>
              <a:pPr/>
              <a:t>6</a:t>
            </a:fld>
            <a:endParaRPr lang="en-US"/>
          </a:p>
        </p:txBody>
      </p:sp>
    </p:spTree>
    <p:extLst>
      <p:ext uri="{BB962C8B-B14F-4D97-AF65-F5344CB8AC3E}">
        <p14:creationId xmlns:p14="http://schemas.microsoft.com/office/powerpoint/2010/main" val="250215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070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1A60C58-00FF-441F-94A2-795B81BBD600}" type="slidenum">
              <a:rPr lang="en-US" sz="1200">
                <a:latin typeface="+mn-lt"/>
                <a:cs typeface="+mn-cs"/>
              </a:rPr>
              <a:pPr algn="r">
                <a:defRPr/>
              </a:pPr>
              <a:t>19</a:t>
            </a:fld>
            <a:endParaRPr lang="en-US" sz="1200">
              <a:latin typeface="+mn-lt"/>
              <a:cs typeface="+mn-cs"/>
            </a:endParaRPr>
          </a:p>
        </p:txBody>
      </p:sp>
    </p:spTree>
    <p:extLst>
      <p:ext uri="{BB962C8B-B14F-4D97-AF65-F5344CB8AC3E}">
        <p14:creationId xmlns:p14="http://schemas.microsoft.com/office/powerpoint/2010/main" val="367743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173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D1AF38E-6E9F-4797-BB4F-3B5E9BE2CC3B}" type="slidenum">
              <a:rPr lang="en-US" sz="1200">
                <a:latin typeface="+mn-lt"/>
                <a:cs typeface="+mn-cs"/>
              </a:rPr>
              <a:pPr algn="r">
                <a:defRPr/>
              </a:pPr>
              <a:t>29</a:t>
            </a:fld>
            <a:endParaRPr lang="en-US" sz="1200">
              <a:latin typeface="+mn-lt"/>
              <a:cs typeface="+mn-cs"/>
            </a:endParaRPr>
          </a:p>
        </p:txBody>
      </p:sp>
    </p:spTree>
    <p:extLst>
      <p:ext uri="{BB962C8B-B14F-4D97-AF65-F5344CB8AC3E}">
        <p14:creationId xmlns:p14="http://schemas.microsoft.com/office/powerpoint/2010/main" val="428638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766FD29-C94F-4496-A587-2AAE65A158B8}" type="slidenum">
              <a:rPr lang="en-US"/>
              <a:pPr/>
              <a:t>88</a:t>
            </a:fld>
            <a:endParaRPr lang="en-US"/>
          </a:p>
        </p:txBody>
      </p:sp>
      <p:sp>
        <p:nvSpPr>
          <p:cNvPr id="362498" name="Rectangle 2"/>
          <p:cNvSpPr>
            <a:spLocks noGrp="1" noRot="1" noChangeAspect="1" noChangeArrowheads="1" noTextEdit="1"/>
          </p:cNvSpPr>
          <p:nvPr>
            <p:ph type="sldImg"/>
          </p:nvPr>
        </p:nvSpPr>
        <p:spPr>
          <a:xfrm>
            <a:off x="1249363" y="1028700"/>
            <a:ext cx="4440237" cy="3330575"/>
          </a:xfrm>
        </p:spPr>
      </p:sp>
      <p:sp>
        <p:nvSpPr>
          <p:cNvPr id="362499" name="Rectangle 3"/>
          <p:cNvSpPr>
            <a:spLocks noGrp="1" noChangeArrowheads="1"/>
          </p:cNvSpPr>
          <p:nvPr>
            <p:ph type="body" idx="1"/>
          </p:nvPr>
        </p:nvSpPr>
        <p:spPr>
          <a:xfrm>
            <a:off x="627063" y="4500563"/>
            <a:ext cx="5648325" cy="3827462"/>
          </a:xfrm>
        </p:spPr>
        <p:txBody>
          <a:bodyPr/>
          <a:lstStyle/>
          <a:p>
            <a:endParaRPr lang="en-US"/>
          </a:p>
        </p:txBody>
      </p:sp>
    </p:spTree>
    <p:extLst>
      <p:ext uri="{BB962C8B-B14F-4D97-AF65-F5344CB8AC3E}">
        <p14:creationId xmlns:p14="http://schemas.microsoft.com/office/powerpoint/2010/main" val="124906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141476-E562-4786-B369-F6CB97A2E865}" type="slidenum">
              <a:rPr lang="en-US"/>
              <a:pPr/>
              <a:t>89</a:t>
            </a:fld>
            <a:endParaRPr lang="en-US"/>
          </a:p>
        </p:txBody>
      </p:sp>
      <p:sp>
        <p:nvSpPr>
          <p:cNvPr id="364546" name="Rectangle 2"/>
          <p:cNvSpPr>
            <a:spLocks noGrp="1" noRot="1" noChangeAspect="1" noChangeArrowheads="1" noTextEdit="1"/>
          </p:cNvSpPr>
          <p:nvPr>
            <p:ph type="sldImg"/>
          </p:nvPr>
        </p:nvSpPr>
        <p:spPr>
          <a:xfrm>
            <a:off x="1249363" y="1028700"/>
            <a:ext cx="4440237" cy="3330575"/>
          </a:xfrm>
        </p:spPr>
      </p:sp>
      <p:sp>
        <p:nvSpPr>
          <p:cNvPr id="364547" name="Rectangle 3"/>
          <p:cNvSpPr>
            <a:spLocks noGrp="1" noChangeArrowheads="1"/>
          </p:cNvSpPr>
          <p:nvPr>
            <p:ph type="body" idx="1"/>
          </p:nvPr>
        </p:nvSpPr>
        <p:spPr>
          <a:xfrm>
            <a:off x="627063" y="4500563"/>
            <a:ext cx="5648325" cy="3827462"/>
          </a:xfrm>
        </p:spPr>
        <p:txBody>
          <a:bodyPr/>
          <a:lstStyle/>
          <a:p>
            <a:endParaRPr lang="en-US"/>
          </a:p>
        </p:txBody>
      </p:sp>
    </p:spTree>
    <p:extLst>
      <p:ext uri="{BB962C8B-B14F-4D97-AF65-F5344CB8AC3E}">
        <p14:creationId xmlns:p14="http://schemas.microsoft.com/office/powerpoint/2010/main" val="12265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D02C24-B377-455D-8FD5-508B540255EC}" type="slidenum">
              <a:rPr lang="en-US"/>
              <a:pPr>
                <a:defRPr/>
              </a:pPr>
              <a:t>90</a:t>
            </a:fld>
            <a:endParaRPr lang="en-US"/>
          </a:p>
        </p:txBody>
      </p:sp>
      <p:sp>
        <p:nvSpPr>
          <p:cNvPr id="87043" name="Rectangle 2"/>
          <p:cNvSpPr>
            <a:spLocks noGrp="1" noRot="1" noChangeAspect="1" noChangeArrowheads="1" noTextEdit="1"/>
          </p:cNvSpPr>
          <p:nvPr>
            <p:ph type="sldImg"/>
          </p:nvPr>
        </p:nvSpPr>
        <p:spPr bwMode="auto">
          <a:xfrm>
            <a:off x="1249363" y="1028700"/>
            <a:ext cx="4440237" cy="3330575"/>
          </a:xfrm>
          <a:noFill/>
          <a:ln>
            <a:solidFill>
              <a:srgbClr val="000000"/>
            </a:solidFill>
            <a:miter lim="800000"/>
            <a:headEnd/>
            <a:tailEnd/>
          </a:ln>
        </p:spPr>
      </p:sp>
      <p:sp>
        <p:nvSpPr>
          <p:cNvPr id="87044" name="Rectangle 3"/>
          <p:cNvSpPr>
            <a:spLocks noGrp="1" noChangeArrowheads="1"/>
          </p:cNvSpPr>
          <p:nvPr>
            <p:ph type="body" idx="1"/>
          </p:nvPr>
        </p:nvSpPr>
        <p:spPr bwMode="auto">
          <a:xfrm>
            <a:off x="627063" y="4500563"/>
            <a:ext cx="5648325" cy="3827462"/>
          </a:xfrm>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06393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B621F5-A52F-4CC3-B6A8-51B5CD72EA35}" type="slidenum">
              <a:rPr lang="en-US"/>
              <a:pPr>
                <a:defRPr/>
              </a:pPr>
              <a:t>91</a:t>
            </a:fld>
            <a:endParaRPr lang="en-US"/>
          </a:p>
        </p:txBody>
      </p:sp>
      <p:sp>
        <p:nvSpPr>
          <p:cNvPr id="88067" name="Rectangle 2"/>
          <p:cNvSpPr>
            <a:spLocks noGrp="1" noRot="1" noChangeAspect="1" noChangeArrowheads="1" noTextEdit="1"/>
          </p:cNvSpPr>
          <p:nvPr>
            <p:ph type="sldImg"/>
          </p:nvPr>
        </p:nvSpPr>
        <p:spPr bwMode="auto">
          <a:xfrm>
            <a:off x="1249363" y="1028700"/>
            <a:ext cx="4440237" cy="3330575"/>
          </a:xfrm>
          <a:noFill/>
          <a:ln>
            <a:solidFill>
              <a:srgbClr val="000000"/>
            </a:solidFill>
            <a:miter lim="800000"/>
            <a:headEnd/>
            <a:tailEnd/>
          </a:ln>
        </p:spPr>
      </p:sp>
      <p:sp>
        <p:nvSpPr>
          <p:cNvPr id="88068" name="Rectangle 3"/>
          <p:cNvSpPr>
            <a:spLocks noGrp="1" noChangeArrowheads="1"/>
          </p:cNvSpPr>
          <p:nvPr>
            <p:ph type="body" idx="1"/>
          </p:nvPr>
        </p:nvSpPr>
        <p:spPr bwMode="auto">
          <a:xfrm>
            <a:off x="627063" y="4500563"/>
            <a:ext cx="5648325" cy="3827462"/>
          </a:xfrm>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31968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5FCF618-9A87-468B-BC50-6F65D0D8E91C}" type="slidenum">
              <a:rPr lang="en-US"/>
              <a:pPr/>
              <a:t>101</a:t>
            </a:fld>
            <a:endParaRPr lang="en-US"/>
          </a:p>
        </p:txBody>
      </p:sp>
      <p:sp>
        <p:nvSpPr>
          <p:cNvPr id="247810" name="Rectangle 2"/>
          <p:cNvSpPr>
            <a:spLocks noGrp="1" noRot="1" noChangeAspect="1" noChangeArrowheads="1" noTextEdit="1"/>
          </p:cNvSpPr>
          <p:nvPr>
            <p:ph type="sldImg"/>
          </p:nvPr>
        </p:nvSpPr>
        <p:spPr/>
      </p:sp>
      <p:sp>
        <p:nvSpPr>
          <p:cNvPr id="247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7227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1E44D01-AC74-4D23-9A3F-CBA3666BBE17}" type="slidenum">
              <a:rPr lang="en-US"/>
              <a:pPr/>
              <a:t>102</a:t>
            </a:fld>
            <a:endParaRPr lang="en-US"/>
          </a:p>
        </p:txBody>
      </p:sp>
      <p:sp>
        <p:nvSpPr>
          <p:cNvPr id="248834" name="Rectangle 2"/>
          <p:cNvSpPr>
            <a:spLocks noGrp="1" noRot="1" noChangeAspect="1" noChangeArrowheads="1" noTextEdit="1"/>
          </p:cNvSpPr>
          <p:nvPr>
            <p:ph type="sldImg"/>
          </p:nvPr>
        </p:nvSpPr>
        <p:spPr/>
      </p:sp>
      <p:sp>
        <p:nvSpPr>
          <p:cNvPr id="248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658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anose="05000000000000000000"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7F7BD-9542-F344-99A2-93E5247EF4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a:t>Click to edit Master title style</a:t>
            </a: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9" name="Picture Placeholder 8"/>
          <p:cNvSpPr>
            <a:spLocks noGrp="1"/>
          </p:cNvSpPr>
          <p:nvPr>
            <p:ph type="pic" sz="quarter" idx="13" hasCustomPrompt="1"/>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9" name="Picture Placeholder 8"/>
          <p:cNvSpPr>
            <a:spLocks noGrp="1"/>
          </p:cNvSpPr>
          <p:nvPr>
            <p:ph type="pic" sz="quarter" idx="13" hasCustomPrompt="1"/>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p>
        </p:txBody>
      </p:sp>
      <p:sp>
        <p:nvSpPr>
          <p:cNvPr id="8" name="Picture Placeholder 8"/>
          <p:cNvSpPr>
            <a:spLocks noGrp="1"/>
          </p:cNvSpPr>
          <p:nvPr>
            <p:ph type="pic" sz="quarter" idx="14" hasCustomPrompt="1"/>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Drag picture to placeholder or click icon to add</a:t>
            </a:r>
          </a:p>
        </p:txBody>
      </p:sp>
      <p:sp>
        <p:nvSpPr>
          <p:cNvPr id="10" name="Picture Placeholder 8"/>
          <p:cNvSpPr>
            <a:spLocks noGrp="1"/>
          </p:cNvSpPr>
          <p:nvPr>
            <p:ph type="pic" sz="quarter" idx="15" hasCustomPrompt="1"/>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Drag picture to placeholder or click icon to add</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8945">
              <a:defRPr/>
            </a:lvl6pPr>
            <a:lvl7pPr marL="1718945">
              <a:defRPr/>
            </a:lvl7pPr>
            <a:lvl8pPr marL="1718945">
              <a:defRPr/>
            </a:lvl8pPr>
            <a:lvl9pPr marL="1718945">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a:t>Click to edit Master title style</a:t>
            </a: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7F7BD-9542-F344-99A2-93E5247EF4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a:t>Click to edit Master title style</a:t>
            </a: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04/04/2019</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407F7BD-9542-F344-99A2-93E5247EF41B}"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anose="05000000000000000000"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6pPr>
            <a:lvl7pPr marL="217360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7pPr>
            <a:lvl8pPr marL="2399030"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anose="05000000000000000000"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6pPr>
            <a:lvl7pPr marL="217360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7pPr>
            <a:lvl8pPr marL="2399030"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anose="05000000000000000000"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891740-E8A2-6246-BE41-DE035985B84E}" type="datetimeFigureOut">
              <a:rPr lang="en-US" smtClean="0"/>
              <a:pPr/>
              <a:t>04/04/2019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41891740-E8A2-6246-BE41-DE035985B84E}" type="datetimeFigureOut">
              <a:rPr lang="en-US" smtClean="0"/>
              <a:pPr/>
              <a:t>04/04/2019</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0407F7BD-9542-F344-99A2-93E5247EF4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anose="05000000000000000000"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anose="05000000000000000000"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anose="05000000000000000000"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anose="05000000000000000000"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anose="05000000000000000000" pitchFamily="2" charset="2"/>
        <a:buChar char="S"/>
        <a:defRPr sz="1800" kern="1200">
          <a:solidFill>
            <a:schemeClr val="tx1">
              <a:lumMod val="65000"/>
              <a:lumOff val="35000"/>
            </a:schemeClr>
          </a:solidFill>
          <a:latin typeface="+mn-lt"/>
          <a:ea typeface="+mn-ea"/>
          <a:cs typeface="+mn-cs"/>
        </a:defRPr>
      </a:lvl5pPr>
      <a:lvl6pPr marL="2056130" indent="-344805" algn="l" defTabSz="914400" rtl="0" eaLnBrk="1" latinLnBrk="0" hangingPunct="1">
        <a:spcBef>
          <a:spcPct val="20000"/>
        </a:spcBef>
        <a:buClr>
          <a:schemeClr val="accent1">
            <a:lumMod val="60000"/>
            <a:lumOff val="40000"/>
          </a:schemeClr>
        </a:buClr>
        <a:buSzPct val="90000"/>
        <a:buFont typeface="Wingdings" panose="05000000000000000000" pitchFamily="2" charset="2"/>
        <a:buChar char=""/>
        <a:defRPr lang="en-US" sz="1800" kern="1200" dirty="0" smtClean="0">
          <a:solidFill>
            <a:schemeClr val="tx1">
              <a:lumMod val="65000"/>
              <a:lumOff val="35000"/>
            </a:schemeClr>
          </a:solidFill>
          <a:latin typeface="+mn-lt"/>
          <a:ea typeface="+mn-ea"/>
          <a:cs typeface="+mn-cs"/>
        </a:defRPr>
      </a:lvl6pPr>
      <a:lvl7pPr marL="2399030" indent="-344805" algn="l" defTabSz="914400" rtl="0" eaLnBrk="1" latinLnBrk="0" hangingPunct="1">
        <a:spcBef>
          <a:spcPct val="20000"/>
        </a:spcBef>
        <a:buClr>
          <a:schemeClr val="accent1"/>
        </a:buClr>
        <a:buSzPct val="90000"/>
        <a:buFont typeface="Wingdings" panose="05000000000000000000" pitchFamily="2" charset="2"/>
        <a:buChar char=""/>
        <a:defRPr lang="en-US" sz="1800" kern="1200" dirty="0" smtClean="0">
          <a:solidFill>
            <a:schemeClr val="tx1">
              <a:lumMod val="65000"/>
              <a:lumOff val="35000"/>
            </a:schemeClr>
          </a:solidFill>
          <a:latin typeface="+mn-lt"/>
          <a:ea typeface="+mn-ea"/>
          <a:cs typeface="+mn-cs"/>
        </a:defRPr>
      </a:lvl7pPr>
      <a:lvl8pPr marL="2743200" indent="-344805" algn="l" defTabSz="914400" rtl="0" eaLnBrk="1" latinLnBrk="0" hangingPunct="1">
        <a:spcBef>
          <a:spcPct val="20000"/>
        </a:spcBef>
        <a:buClr>
          <a:schemeClr val="accent1">
            <a:lumMod val="60000"/>
            <a:lumOff val="40000"/>
          </a:schemeClr>
        </a:buClr>
        <a:buSzPct val="90000"/>
        <a:buFont typeface="Wingdings" panose="05000000000000000000" pitchFamily="2" charset="2"/>
        <a:buChar char=""/>
        <a:defRPr lang="en-US" sz="1800" kern="1200" dirty="0" smtClean="0">
          <a:solidFill>
            <a:schemeClr val="tx1">
              <a:lumMod val="65000"/>
              <a:lumOff val="35000"/>
            </a:schemeClr>
          </a:solidFill>
          <a:latin typeface="+mn-lt"/>
          <a:ea typeface="+mn-ea"/>
          <a:cs typeface="+mn-cs"/>
        </a:defRPr>
      </a:lvl8pPr>
      <a:lvl9pPr marL="3088005" indent="-344805" algn="l" defTabSz="914400" rtl="0" eaLnBrk="1" latinLnBrk="0" hangingPunct="1">
        <a:spcBef>
          <a:spcPct val="20000"/>
        </a:spcBef>
        <a:buClr>
          <a:schemeClr val="accent1"/>
        </a:buClr>
        <a:buSzPct val="90000"/>
        <a:buFont typeface="Wingdings" panose="05000000000000000000"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huynhchan1966@gmail.com" TargetMode="Externa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71" y="345141"/>
            <a:ext cx="7813343" cy="1143000"/>
          </a:xfrm>
        </p:spPr>
        <p:txBody>
          <a:bodyPr/>
          <a:lstStyle/>
          <a:p>
            <a:r>
              <a:rPr lang="en-US" sz="3200" dirty="0" smtClean="0"/>
              <a:t>UỶ BAN NHÂN DÂN QUẬN 12</a:t>
            </a:r>
            <a:br>
              <a:rPr lang="en-US" sz="3200" dirty="0" smtClean="0"/>
            </a:br>
            <a:r>
              <a:rPr lang="en-US" sz="3200" b="1" dirty="0" smtClean="0"/>
              <a:t>TRƯỜNG TIỂU HỌC QUỚI XUÂN</a:t>
            </a:r>
            <a:endParaRPr lang="en-US" sz="3200" b="1" dirty="0"/>
          </a:p>
        </p:txBody>
      </p:sp>
      <p:sp>
        <p:nvSpPr>
          <p:cNvPr id="4" name="Title 1"/>
          <p:cNvSpPr txBox="1">
            <a:spLocks/>
          </p:cNvSpPr>
          <p:nvPr/>
        </p:nvSpPr>
        <p:spPr>
          <a:xfrm>
            <a:off x="675564" y="2107409"/>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sz="3200" b="1" dirty="0" smtClean="0">
                <a:solidFill>
                  <a:srgbClr val="FF0000"/>
                </a:solidFill>
              </a:rPr>
              <a:t>TRIỂN KHAI CHUYÊN ĐỀ</a:t>
            </a:r>
            <a:endParaRPr lang="en-US" sz="3200" b="1" dirty="0">
              <a:solidFill>
                <a:srgbClr val="FF0000"/>
              </a:solidFill>
            </a:endParaRPr>
          </a:p>
        </p:txBody>
      </p:sp>
      <p:sp>
        <p:nvSpPr>
          <p:cNvPr id="5" name="Title 1"/>
          <p:cNvSpPr txBox="1">
            <a:spLocks/>
          </p:cNvSpPr>
          <p:nvPr/>
        </p:nvSpPr>
        <p:spPr>
          <a:xfrm>
            <a:off x="334371" y="3443183"/>
            <a:ext cx="868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sz="3600" b="1" dirty="0" smtClean="0">
                <a:solidFill>
                  <a:srgbClr val="FFC000"/>
                </a:solidFill>
              </a:rPr>
              <a:t>TÂM LÝ HỌC ĐƯỜNG</a:t>
            </a:r>
            <a:br>
              <a:rPr lang="en-US" sz="3600" b="1" dirty="0" smtClean="0">
                <a:solidFill>
                  <a:srgbClr val="FFC000"/>
                </a:solidFill>
              </a:rPr>
            </a:br>
            <a:r>
              <a:rPr lang="en-US" sz="3600" b="1" dirty="0" smtClean="0">
                <a:solidFill>
                  <a:srgbClr val="FFC000"/>
                </a:solidFill>
              </a:rPr>
              <a:t> TRONG TRƯỜNG TIỂU HỌC</a:t>
            </a:r>
            <a:endParaRPr lang="en-US" sz="3600" b="1" dirty="0">
              <a:solidFill>
                <a:srgbClr val="FFC000"/>
              </a:solidFill>
            </a:endParaRPr>
          </a:p>
        </p:txBody>
      </p:sp>
      <p:sp>
        <p:nvSpPr>
          <p:cNvPr id="6" name="Title 1"/>
          <p:cNvSpPr txBox="1">
            <a:spLocks/>
          </p:cNvSpPr>
          <p:nvPr/>
        </p:nvSpPr>
        <p:spPr>
          <a:xfrm>
            <a:off x="3978322" y="5014382"/>
            <a:ext cx="470847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pPr algn="r"/>
            <a:r>
              <a:rPr lang="en-US" sz="2000" b="1" dirty="0" err="1" smtClean="0">
                <a:solidFill>
                  <a:srgbClr val="FF0000"/>
                </a:solidFill>
              </a:rPr>
              <a:t>Quận</a:t>
            </a:r>
            <a:r>
              <a:rPr lang="en-US" sz="2000" b="1" dirty="0" smtClean="0">
                <a:solidFill>
                  <a:srgbClr val="FF0000"/>
                </a:solidFill>
              </a:rPr>
              <a:t> 12, </a:t>
            </a:r>
            <a:r>
              <a:rPr lang="en-US" sz="2000" b="1" dirty="0" err="1" smtClean="0">
                <a:solidFill>
                  <a:srgbClr val="FF0000"/>
                </a:solidFill>
              </a:rPr>
              <a:t>ngày</a:t>
            </a:r>
            <a:r>
              <a:rPr lang="en-US" sz="2000" b="1" dirty="0" smtClean="0">
                <a:solidFill>
                  <a:srgbClr val="FF0000"/>
                </a:solidFill>
              </a:rPr>
              <a:t> 05 </a:t>
            </a:r>
            <a:r>
              <a:rPr lang="en-US" sz="2000" b="1" dirty="0" err="1" smtClean="0">
                <a:solidFill>
                  <a:srgbClr val="FF0000"/>
                </a:solidFill>
              </a:rPr>
              <a:t>tháng</a:t>
            </a:r>
            <a:r>
              <a:rPr lang="en-US" sz="2000" b="1" dirty="0" smtClean="0">
                <a:solidFill>
                  <a:srgbClr val="FF0000"/>
                </a:solidFill>
              </a:rPr>
              <a:t> 4 </a:t>
            </a:r>
            <a:r>
              <a:rPr lang="en-US" sz="2000" b="1" dirty="0" err="1" smtClean="0">
                <a:solidFill>
                  <a:srgbClr val="FF0000"/>
                </a:solidFill>
              </a:rPr>
              <a:t>năm</a:t>
            </a:r>
            <a:r>
              <a:rPr lang="en-US" sz="2000" b="1" dirty="0" smtClean="0">
                <a:solidFill>
                  <a:srgbClr val="FF0000"/>
                </a:solidFill>
              </a:rPr>
              <a:t> 2019</a:t>
            </a:r>
            <a:endParaRPr lang="en-US" sz="2000" b="1" dirty="0">
              <a:solidFill>
                <a:srgbClr val="FF0000"/>
              </a:solidFill>
            </a:endParaRPr>
          </a:p>
        </p:txBody>
      </p:sp>
      <p:pic>
        <p:nvPicPr>
          <p:cNvPr id="7" name="Picture 6" descr="Animated_book_worm_reading"/>
          <p:cNvPicPr>
            <a:picLocks noChangeAspect="1" noChangeArrowheads="1" noCrop="1"/>
          </p:cNvPicPr>
          <p:nvPr/>
        </p:nvPicPr>
        <p:blipFill>
          <a:blip r:embed="rId2"/>
          <a:srcRect/>
          <a:stretch>
            <a:fillRect/>
          </a:stretch>
        </p:blipFill>
        <p:spPr bwMode="auto">
          <a:xfrm>
            <a:off x="7659272" y="-76200"/>
            <a:ext cx="1484728" cy="1524000"/>
          </a:xfrm>
          <a:prstGeom prst="rect">
            <a:avLst/>
          </a:prstGeom>
          <a:noFill/>
          <a:ln w="9525">
            <a:noFill/>
            <a:miter lim="800000"/>
            <a:headEnd/>
            <a:tailEnd/>
          </a:ln>
        </p:spPr>
      </p:pic>
    </p:spTree>
    <p:extLst>
      <p:ext uri="{BB962C8B-B14F-4D97-AF65-F5344CB8AC3E}">
        <p14:creationId xmlns:p14="http://schemas.microsoft.com/office/powerpoint/2010/main" val="1678862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mph" presetSubtype="0" fill="hold" nodeType="clickEffect">
                                  <p:stCondLst>
                                    <p:cond delay="0"/>
                                  </p:stCondLst>
                                  <p:childTnLst>
                                    <p:animClr clrSpc="hsl" dir="cw">
                                      <p:cBhvr override="childStyle">
                                        <p:cTn id="26" dur="500" fill="hold"/>
                                        <p:tgtEl>
                                          <p:spTgt spid="7"/>
                                        </p:tgtEl>
                                        <p:attrNameLst>
                                          <p:attrName>style.color</p:attrName>
                                        </p:attrNameLst>
                                      </p:cBhvr>
                                      <p:by>
                                        <p:hsl h="7200000" s="0" l="0"/>
                                      </p:by>
                                    </p:animClr>
                                    <p:animClr clrSpc="hsl" dir="cw">
                                      <p:cBhvr>
                                        <p:cTn id="27" dur="500" fill="hold"/>
                                        <p:tgtEl>
                                          <p:spTgt spid="7"/>
                                        </p:tgtEl>
                                        <p:attrNameLst>
                                          <p:attrName>fillcolor</p:attrName>
                                        </p:attrNameLst>
                                      </p:cBhvr>
                                      <p:by>
                                        <p:hsl h="7200000" s="0" l="0"/>
                                      </p:by>
                                    </p:animClr>
                                    <p:animClr clrSpc="hsl" dir="cw">
                                      <p:cBhvr>
                                        <p:cTn id="28" dur="500" fill="hold"/>
                                        <p:tgtEl>
                                          <p:spTgt spid="7"/>
                                        </p:tgtEl>
                                        <p:attrNameLst>
                                          <p:attrName>stroke.color</p:attrName>
                                        </p:attrNameLst>
                                      </p:cBhvr>
                                      <p:by>
                                        <p:hsl h="7200000" s="0" l="0"/>
                                      </p:by>
                                    </p:animClr>
                                    <p:set>
                                      <p:cBhvr>
                                        <p:cTn id="2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NHỮNG KỸ NĂNG TƯ VẤN CHUYÊN BIỆT</a:t>
            </a:r>
          </a:p>
        </p:txBody>
      </p:sp>
      <p:sp>
        <p:nvSpPr>
          <p:cNvPr id="3" name="Content Placeholder 2"/>
          <p:cNvSpPr>
            <a:spLocks noGrp="1"/>
          </p:cNvSpPr>
          <p:nvPr>
            <p:ph sz="half" idx="1"/>
          </p:nvPr>
        </p:nvSpPr>
        <p:spPr>
          <a:xfrm>
            <a:off x="381000" y="2464962"/>
            <a:ext cx="8382000" cy="3552380"/>
          </a:xfrm>
        </p:spPr>
        <p:txBody>
          <a:bodyPr>
            <a:normAutofit/>
          </a:bodyPr>
          <a:lstStyle/>
          <a:p>
            <a:pPr algn="just"/>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lứa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tuổi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giới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hôn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sức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khỏe</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thần</a:t>
            </a:r>
            <a:r>
              <a:rPr lang="en-US" sz="3600" dirty="0">
                <a:solidFill>
                  <a:schemeClr val="tx1"/>
                </a:solidFill>
                <a:latin typeface="Times New Roman" panose="02020603050405020304" charset="0"/>
                <a:cs typeface="Times New Roman" panose="02020603050405020304" charset="0"/>
              </a:rPr>
              <a:t>.</a:t>
            </a:r>
          </a:p>
          <a:p>
            <a:pPr algn="just"/>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văn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ứng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văn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chống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bạo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hại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tre</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em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xây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dựng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môi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an </a:t>
            </a:r>
            <a:r>
              <a:rPr lang="en-US" sz="3600" dirty="0" err="1">
                <a:solidFill>
                  <a:schemeClr val="tx1"/>
                </a:solidFill>
                <a:latin typeface="Times New Roman" panose="02020603050405020304" charset="0"/>
                <a:cs typeface="Times New Roman" panose="02020603050405020304" charset="0"/>
              </a:rPr>
              <a:t>toàn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lành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mạnh</a:t>
            </a:r>
            <a:r>
              <a:rPr lang="en-US" sz="3600" dirty="0">
                <a:solidFill>
                  <a:schemeClr val="tx1"/>
                </a:solidFill>
                <a:latin typeface="Times New Roman" panose="02020603050405020304" charset="0"/>
                <a:cs typeface="Times New Roman" panose="02020603050405020304" charset="0"/>
              </a:rPr>
              <a:t>.</a:t>
            </a:r>
          </a:p>
          <a:p>
            <a:endParaRPr lang="en-US" sz="3600" dirty="0">
              <a:solidFill>
                <a:schemeClr val="tx1"/>
              </a:solidFill>
              <a:latin typeface="Times New Roman" panose="02020603050405020304" charset="0"/>
              <a:cs typeface="Times New Roman" panose="02020603050405020304" charset="0"/>
            </a:endParaRPr>
          </a:p>
          <a:p>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7627" y="1"/>
            <a:ext cx="5590922" cy="6858000"/>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p:txBody>
          <a:bodyPr/>
          <a:lstStyle/>
          <a:p>
            <a:pPr>
              <a:defRPr/>
            </a:pPr>
            <a:fld id="{CF39176E-5268-4CF8-AF0C-183066785B11}" type="slidenum">
              <a:rPr lang="en-US"/>
              <a:pPr>
                <a:defRPr/>
              </a:pPr>
              <a:t>101</a:t>
            </a:fld>
            <a:endParaRPr lang="en-US"/>
          </a:p>
        </p:txBody>
      </p:sp>
      <p:sp>
        <p:nvSpPr>
          <p:cNvPr id="14338" name="Oval 2"/>
          <p:cNvSpPr>
            <a:spLocks noChangeArrowheads="1"/>
          </p:cNvSpPr>
          <p:nvPr/>
        </p:nvSpPr>
        <p:spPr bwMode="auto">
          <a:xfrm>
            <a:off x="3165475" y="5410200"/>
            <a:ext cx="1541463"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39" name="Oval 3"/>
          <p:cNvSpPr>
            <a:spLocks noChangeArrowheads="1"/>
          </p:cNvSpPr>
          <p:nvPr/>
        </p:nvSpPr>
        <p:spPr bwMode="auto">
          <a:xfrm>
            <a:off x="352425" y="1676400"/>
            <a:ext cx="1541463"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0" name="Oval 4"/>
          <p:cNvSpPr>
            <a:spLocks noChangeArrowheads="1"/>
          </p:cNvSpPr>
          <p:nvPr/>
        </p:nvSpPr>
        <p:spPr bwMode="auto">
          <a:xfrm>
            <a:off x="6259513" y="4953000"/>
            <a:ext cx="1541462" cy="982663"/>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1" name="Oval 5"/>
          <p:cNvSpPr>
            <a:spLocks noChangeArrowheads="1"/>
          </p:cNvSpPr>
          <p:nvPr/>
        </p:nvSpPr>
        <p:spPr bwMode="auto">
          <a:xfrm>
            <a:off x="6400800" y="2286000"/>
            <a:ext cx="1541463" cy="982663"/>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2" name="Rectangle 6"/>
          <p:cNvSpPr>
            <a:spLocks noGrp="1" noChangeArrowheads="1"/>
          </p:cNvSpPr>
          <p:nvPr>
            <p:ph type="title"/>
          </p:nvPr>
        </p:nvSpPr>
        <p:spPr>
          <a:xfrm>
            <a:off x="703263" y="590550"/>
            <a:ext cx="7667625" cy="857250"/>
          </a:xfrm>
        </p:spPr>
        <p:txBody>
          <a:bodyPr>
            <a:normAutofit fontScale="90000"/>
          </a:bodyPr>
          <a:lstStyle/>
          <a:p>
            <a:r>
              <a:rPr lang="en-US" sz="6000"/>
              <a:t>Nhóm</a:t>
            </a:r>
          </a:p>
        </p:txBody>
      </p:sp>
      <p:sp>
        <p:nvSpPr>
          <p:cNvPr id="14343" name="Oval 7"/>
          <p:cNvSpPr>
            <a:spLocks noChangeArrowheads="1"/>
          </p:cNvSpPr>
          <p:nvPr/>
        </p:nvSpPr>
        <p:spPr bwMode="auto">
          <a:xfrm>
            <a:off x="3727450" y="2514600"/>
            <a:ext cx="1541463"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4" name="Oval 8"/>
          <p:cNvSpPr>
            <a:spLocks noChangeArrowheads="1"/>
          </p:cNvSpPr>
          <p:nvPr/>
        </p:nvSpPr>
        <p:spPr bwMode="auto">
          <a:xfrm>
            <a:off x="1195388" y="3657600"/>
            <a:ext cx="1541462"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
          <p:cNvSpPr>
            <a:spLocks noGrp="1"/>
          </p:cNvSpPr>
          <p:nvPr>
            <p:ph type="sldNum" sz="quarter" idx="10"/>
          </p:nvPr>
        </p:nvSpPr>
        <p:spPr/>
        <p:txBody>
          <a:bodyPr/>
          <a:lstStyle/>
          <a:p>
            <a:pPr>
              <a:defRPr/>
            </a:pPr>
            <a:fld id="{C39BA3E5-F757-4CE0-9144-68AFDD66D20A}" type="slidenum">
              <a:rPr lang="en-US"/>
              <a:pPr>
                <a:defRPr/>
              </a:pPr>
              <a:t>102</a:t>
            </a:fld>
            <a:endParaRPr lang="en-US"/>
          </a:p>
        </p:txBody>
      </p:sp>
      <p:sp>
        <p:nvSpPr>
          <p:cNvPr id="15362" name="Rectangle 2"/>
          <p:cNvSpPr>
            <a:spLocks noGrp="1" noChangeArrowheads="1"/>
          </p:cNvSpPr>
          <p:nvPr>
            <p:ph type="title"/>
          </p:nvPr>
        </p:nvSpPr>
        <p:spPr>
          <a:xfrm>
            <a:off x="790575" y="514350"/>
            <a:ext cx="7667625" cy="857250"/>
          </a:xfrm>
        </p:spPr>
        <p:txBody>
          <a:bodyPr>
            <a:normAutofit fontScale="90000"/>
          </a:bodyPr>
          <a:lstStyle/>
          <a:p>
            <a:r>
              <a:rPr lang="en-US" sz="5400" dirty="0" err="1"/>
              <a:t>Làm</a:t>
            </a:r>
            <a:r>
              <a:rPr lang="en-US" sz="5400" dirty="0"/>
              <a:t> việc NHÓM</a:t>
            </a:r>
          </a:p>
        </p:txBody>
      </p:sp>
      <p:sp>
        <p:nvSpPr>
          <p:cNvPr id="15363" name="Oval 3"/>
          <p:cNvSpPr>
            <a:spLocks noChangeArrowheads="1"/>
          </p:cNvSpPr>
          <p:nvPr/>
        </p:nvSpPr>
        <p:spPr bwMode="auto">
          <a:xfrm>
            <a:off x="3602038" y="5497513"/>
            <a:ext cx="1735137" cy="1203325"/>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4" name="Oval 4"/>
          <p:cNvSpPr>
            <a:spLocks noChangeArrowheads="1"/>
          </p:cNvSpPr>
          <p:nvPr/>
        </p:nvSpPr>
        <p:spPr bwMode="auto">
          <a:xfrm>
            <a:off x="1076325" y="2420938"/>
            <a:ext cx="1733550" cy="1204912"/>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5" name="Oval 5"/>
          <p:cNvSpPr>
            <a:spLocks noChangeArrowheads="1"/>
          </p:cNvSpPr>
          <p:nvPr/>
        </p:nvSpPr>
        <p:spPr bwMode="auto">
          <a:xfrm>
            <a:off x="1068388" y="4365625"/>
            <a:ext cx="1736725" cy="1204913"/>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6" name="Oval 6"/>
          <p:cNvSpPr>
            <a:spLocks noChangeArrowheads="1"/>
          </p:cNvSpPr>
          <p:nvPr/>
        </p:nvSpPr>
        <p:spPr bwMode="auto">
          <a:xfrm>
            <a:off x="6143625" y="4365625"/>
            <a:ext cx="1733550" cy="1204913"/>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7" name="Oval 7"/>
          <p:cNvSpPr>
            <a:spLocks noChangeArrowheads="1"/>
          </p:cNvSpPr>
          <p:nvPr/>
        </p:nvSpPr>
        <p:spPr bwMode="auto">
          <a:xfrm>
            <a:off x="6135688" y="2413000"/>
            <a:ext cx="1735137" cy="1206500"/>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8" name="Line 8"/>
          <p:cNvSpPr>
            <a:spLocks noChangeShapeType="1"/>
          </p:cNvSpPr>
          <p:nvPr/>
        </p:nvSpPr>
        <p:spPr bwMode="auto">
          <a:xfrm>
            <a:off x="4473575" y="2582863"/>
            <a:ext cx="0" cy="2906712"/>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69" name="Line 9"/>
          <p:cNvSpPr>
            <a:spLocks noChangeShapeType="1"/>
          </p:cNvSpPr>
          <p:nvPr/>
        </p:nvSpPr>
        <p:spPr bwMode="auto">
          <a:xfrm>
            <a:off x="2809875" y="3068638"/>
            <a:ext cx="3325813"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0" name="Line 10"/>
          <p:cNvSpPr>
            <a:spLocks noChangeShapeType="1"/>
          </p:cNvSpPr>
          <p:nvPr/>
        </p:nvSpPr>
        <p:spPr bwMode="auto">
          <a:xfrm>
            <a:off x="2809875" y="5003800"/>
            <a:ext cx="3325813"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1" name="Line 11"/>
          <p:cNvSpPr>
            <a:spLocks noChangeShapeType="1"/>
          </p:cNvSpPr>
          <p:nvPr/>
        </p:nvSpPr>
        <p:spPr bwMode="auto">
          <a:xfrm>
            <a:off x="1938338" y="3633788"/>
            <a:ext cx="0" cy="725487"/>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2" name="Line 12"/>
          <p:cNvSpPr>
            <a:spLocks noChangeShapeType="1"/>
          </p:cNvSpPr>
          <p:nvPr/>
        </p:nvSpPr>
        <p:spPr bwMode="auto">
          <a:xfrm flipV="1">
            <a:off x="2652713" y="2179638"/>
            <a:ext cx="1028700" cy="4826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3" name="Line 13"/>
          <p:cNvSpPr>
            <a:spLocks noChangeShapeType="1"/>
          </p:cNvSpPr>
          <p:nvPr/>
        </p:nvSpPr>
        <p:spPr bwMode="auto">
          <a:xfrm>
            <a:off x="2652713" y="5327650"/>
            <a:ext cx="1028700" cy="56515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4" name="Line 14"/>
          <p:cNvSpPr>
            <a:spLocks noChangeShapeType="1"/>
          </p:cNvSpPr>
          <p:nvPr/>
        </p:nvSpPr>
        <p:spPr bwMode="auto">
          <a:xfrm flipV="1">
            <a:off x="5265738" y="5327650"/>
            <a:ext cx="1028700" cy="485775"/>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5" name="Line 15"/>
          <p:cNvSpPr>
            <a:spLocks noChangeShapeType="1"/>
          </p:cNvSpPr>
          <p:nvPr/>
        </p:nvSpPr>
        <p:spPr bwMode="auto">
          <a:xfrm>
            <a:off x="7008813" y="3633788"/>
            <a:ext cx="0" cy="725487"/>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6" name="Line 16"/>
          <p:cNvSpPr>
            <a:spLocks noChangeShapeType="1"/>
          </p:cNvSpPr>
          <p:nvPr/>
        </p:nvSpPr>
        <p:spPr bwMode="auto">
          <a:xfrm>
            <a:off x="5265738" y="2260600"/>
            <a:ext cx="1028700" cy="401638"/>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7" name="Line 17"/>
          <p:cNvSpPr>
            <a:spLocks noChangeShapeType="1"/>
          </p:cNvSpPr>
          <p:nvPr/>
        </p:nvSpPr>
        <p:spPr bwMode="auto">
          <a:xfrm flipV="1">
            <a:off x="2573338" y="2501900"/>
            <a:ext cx="1423987" cy="20193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8" name="Line 18"/>
          <p:cNvSpPr>
            <a:spLocks noChangeShapeType="1"/>
          </p:cNvSpPr>
          <p:nvPr/>
        </p:nvSpPr>
        <p:spPr bwMode="auto">
          <a:xfrm>
            <a:off x="4949825" y="2501900"/>
            <a:ext cx="1501775" cy="20193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9" name="Line 19"/>
          <p:cNvSpPr>
            <a:spLocks noChangeShapeType="1"/>
          </p:cNvSpPr>
          <p:nvPr/>
        </p:nvSpPr>
        <p:spPr bwMode="auto">
          <a:xfrm>
            <a:off x="2573338" y="3471863"/>
            <a:ext cx="1423987" cy="2098675"/>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0" name="Line 20"/>
          <p:cNvSpPr>
            <a:spLocks noChangeShapeType="1"/>
          </p:cNvSpPr>
          <p:nvPr/>
        </p:nvSpPr>
        <p:spPr bwMode="auto">
          <a:xfrm flipH="1">
            <a:off x="4949825" y="3471863"/>
            <a:ext cx="1501775" cy="2098675"/>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1" name="Line 21"/>
          <p:cNvSpPr>
            <a:spLocks noChangeShapeType="1"/>
          </p:cNvSpPr>
          <p:nvPr/>
        </p:nvSpPr>
        <p:spPr bwMode="auto">
          <a:xfrm>
            <a:off x="2732088" y="3309938"/>
            <a:ext cx="3482975" cy="1452562"/>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2" name="Line 22"/>
          <p:cNvSpPr>
            <a:spLocks noChangeShapeType="1"/>
          </p:cNvSpPr>
          <p:nvPr/>
        </p:nvSpPr>
        <p:spPr bwMode="auto">
          <a:xfrm flipH="1">
            <a:off x="2732088" y="3309938"/>
            <a:ext cx="3482975" cy="1452562"/>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3" name="Oval 23"/>
          <p:cNvSpPr>
            <a:spLocks noChangeArrowheads="1"/>
          </p:cNvSpPr>
          <p:nvPr/>
        </p:nvSpPr>
        <p:spPr bwMode="auto">
          <a:xfrm>
            <a:off x="3602038" y="1371600"/>
            <a:ext cx="1735137" cy="1203325"/>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84" name="Oval 24"/>
          <p:cNvSpPr>
            <a:spLocks noChangeArrowheads="1"/>
          </p:cNvSpPr>
          <p:nvPr/>
        </p:nvSpPr>
        <p:spPr bwMode="auto">
          <a:xfrm>
            <a:off x="3657600" y="3352800"/>
            <a:ext cx="1735138" cy="1204913"/>
          </a:xfrm>
          <a:prstGeom prst="ellipse">
            <a:avLst/>
          </a:prstGeom>
          <a:solidFill>
            <a:srgbClr val="FF0000"/>
          </a:solidFill>
          <a:ln w="19050">
            <a:solidFill>
              <a:schemeClr val="tx1"/>
            </a:solidFill>
            <a:round/>
          </a:ln>
          <a:effectLst/>
        </p:spPr>
        <p:txBody>
          <a:bodyPr wrap="none" anchor="ctr"/>
          <a:lstStyle/>
          <a:p>
            <a:pPr algn="ctr"/>
            <a:r>
              <a:rPr lang="en-US" i="0" err="1">
                <a:solidFill>
                  <a:schemeClr val="bg1"/>
                </a:solidFill>
              </a:rPr>
              <a:t>Kết</a:t>
            </a:r>
            <a:r>
              <a:rPr lang="en-US" i="0">
                <a:solidFill>
                  <a:schemeClr val="bg1"/>
                </a:solidFill>
              </a:rPr>
              <a:t> </a:t>
            </a:r>
            <a:r>
              <a:rPr lang="en-US" i="0" err="1">
                <a:solidFill>
                  <a:schemeClr val="bg1"/>
                </a:solidFill>
              </a:rPr>
              <a:t>quả</a:t>
            </a:r>
            <a:r>
              <a:rPr lang="en-US" i="0">
                <a:solidFill>
                  <a:schemeClr val="bg1"/>
                </a:solidFill>
              </a:rPr>
              <a:t> </a:t>
            </a:r>
            <a:r>
              <a:rPr lang="en-US" i="0" err="1">
                <a:solidFill>
                  <a:schemeClr val="bg1"/>
                </a:solidFill>
              </a:rPr>
              <a:t>chung</a:t>
            </a:r>
            <a:endParaRPr lang="en-US" i="0">
              <a:solidFill>
                <a:schemeClr val="bg1"/>
              </a:solidFill>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133350" y="219075"/>
            <a:ext cx="8877300" cy="1258888"/>
            <a:chOff x="265915" y="695087"/>
            <a:chExt cx="8878085" cy="1258211"/>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915" y="695087"/>
              <a:ext cx="788275" cy="1095375"/>
            </a:xfrm>
            <a:prstGeom prst="rect">
              <a:avLst/>
            </a:prstGeom>
            <a:noFill/>
            <a:ln>
              <a:noFill/>
            </a:ln>
          </p:spPr>
        </p:pic>
        <p:sp>
          <p:nvSpPr>
            <p:cNvPr id="6" name="TextBox 5"/>
            <p:cNvSpPr txBox="1">
              <a:spLocks noChangeArrowheads="1"/>
            </p:cNvSpPr>
            <p:nvPr/>
          </p:nvSpPr>
          <p:spPr bwMode="auto">
            <a:xfrm>
              <a:off x="991467" y="1102856"/>
              <a:ext cx="8152533" cy="850442"/>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eaLnBrk="1" hangingPunct="1"/>
              <a:r>
                <a:rPr lang="en-US" sz="1800" b="1">
                  <a:solidFill>
                    <a:srgbClr val="FF0000"/>
                  </a:solidFill>
                  <a:latin typeface="VNI - avo" charset="0"/>
                </a:rPr>
                <a:t>NHÀ XUẤT BẢN GIÁO DỤC VIỆT NAM</a:t>
              </a:r>
            </a:p>
            <a:p>
              <a:pPr eaLnBrk="1" hangingPunct="1"/>
              <a:r>
                <a:rPr lang="en-US" sz="2000" b="1">
                  <a:solidFill>
                    <a:srgbClr val="00B050"/>
                  </a:solidFill>
                  <a:latin typeface="VNI - avo" charset="0"/>
                </a:rPr>
                <a:t>CÔNG TY CP ĐẦU TƯ VÀ PHÁT TRIỂN GIÁO DỤC PHƯƠNG NAM</a:t>
              </a:r>
            </a:p>
            <a:p>
              <a:pPr eaLnBrk="1" hangingPunct="1"/>
              <a:endParaRPr lang="en-US" sz="1000" b="1">
                <a:solidFill>
                  <a:schemeClr val="accent1"/>
                </a:solidFill>
                <a:latin typeface="VNI - avo" charset="0"/>
              </a:endParaRPr>
            </a:p>
          </p:txBody>
        </p:sp>
      </p:grpSp>
      <p:sp>
        <p:nvSpPr>
          <p:cNvPr id="7" name="TextBox 6"/>
          <p:cNvSpPr txBox="1">
            <a:spLocks noChangeArrowheads="1"/>
          </p:cNvSpPr>
          <p:nvPr/>
        </p:nvSpPr>
        <p:spPr bwMode="auto">
          <a:xfrm>
            <a:off x="376238" y="3914482"/>
            <a:ext cx="8202612" cy="1568450"/>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US" sz="4800" b="1" dirty="0"/>
              <a:t>Xin </a:t>
            </a:r>
            <a:r>
              <a:rPr lang="en-US" sz="4800" b="1" dirty="0" err="1"/>
              <a:t>trân</a:t>
            </a:r>
            <a:r>
              <a:rPr lang="en-US" sz="4800" b="1" dirty="0"/>
              <a:t> </a:t>
            </a:r>
            <a:r>
              <a:rPr lang="en-US" sz="4800" b="1" dirty="0" err="1"/>
              <a:t>trọng</a:t>
            </a:r>
            <a:r>
              <a:rPr lang="en-US" sz="4800" b="1" dirty="0"/>
              <a:t> </a:t>
            </a:r>
            <a:r>
              <a:rPr lang="en-US" sz="4800" b="1" dirty="0" err="1"/>
              <a:t>cảm</a:t>
            </a:r>
            <a:r>
              <a:rPr lang="en-US" sz="4800" b="1" dirty="0"/>
              <a:t> </a:t>
            </a:r>
            <a:r>
              <a:rPr lang="en-US" sz="4800" b="1" dirty="0" err="1"/>
              <a:t>ơn</a:t>
            </a:r>
            <a:r>
              <a:rPr lang="en-US" sz="4800" b="1" dirty="0"/>
              <a:t> </a:t>
            </a:r>
          </a:p>
          <a:p>
            <a:pPr algn="ctr" eaLnBrk="1" hangingPunct="1"/>
            <a:r>
              <a:rPr lang="en-US" sz="4800" b="1" dirty="0" err="1"/>
              <a:t>Quý</a:t>
            </a:r>
            <a:r>
              <a:rPr lang="en-US" sz="4800" b="1" dirty="0"/>
              <a:t> </a:t>
            </a:r>
            <a:r>
              <a:rPr lang="en-US" sz="4800" b="1" dirty="0" err="1"/>
              <a:t>vị</a:t>
            </a:r>
            <a:r>
              <a:rPr lang="en-US" sz="4800" b="1" dirty="0"/>
              <a:t> </a:t>
            </a:r>
            <a:r>
              <a:rPr lang="en-US" sz="4800" b="1" dirty="0" err="1"/>
              <a:t>đã</a:t>
            </a:r>
            <a:r>
              <a:rPr lang="en-US" sz="4800" b="1" dirty="0"/>
              <a:t> </a:t>
            </a:r>
            <a:r>
              <a:rPr lang="en-US" sz="4800" b="1" dirty="0" err="1"/>
              <a:t>lắng</a:t>
            </a:r>
            <a:r>
              <a:rPr lang="en-US" sz="4800" b="1" dirty="0"/>
              <a:t> </a:t>
            </a:r>
            <a:r>
              <a:rPr lang="en-US" sz="4800" b="1" dirty="0" err="1"/>
              <a:t>nghe</a:t>
            </a:r>
            <a:r>
              <a:rPr lang="en-US" sz="4800" b="1" dirty="0"/>
              <a:t>!</a:t>
            </a:r>
          </a:p>
        </p:txBody>
      </p:sp>
      <p:sp>
        <p:nvSpPr>
          <p:cNvPr id="8" name="TextBox 7"/>
          <p:cNvSpPr txBox="1">
            <a:spLocks noChangeArrowheads="1"/>
          </p:cNvSpPr>
          <p:nvPr/>
        </p:nvSpPr>
        <p:spPr bwMode="auto">
          <a:xfrm>
            <a:off x="2080223" y="2741704"/>
            <a:ext cx="4983553" cy="323165"/>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US" sz="1500" b="1" dirty="0" err="1">
                <a:solidFill>
                  <a:schemeClr val="accent1"/>
                </a:solidFill>
              </a:rPr>
              <a:t>Tra</a:t>
            </a:r>
            <a:r>
              <a:rPr lang="en-US" sz="1500" b="1" dirty="0">
                <a:solidFill>
                  <a:schemeClr val="accent1"/>
                </a:solidFill>
              </a:rPr>
              <a:t> </a:t>
            </a:r>
            <a:r>
              <a:rPr lang="en-US" sz="1500" b="1" dirty="0" err="1">
                <a:solidFill>
                  <a:schemeClr val="accent1"/>
                </a:solidFill>
              </a:rPr>
              <a:t>cứu</a:t>
            </a:r>
            <a:r>
              <a:rPr lang="en-US" sz="1500" b="1" dirty="0">
                <a:solidFill>
                  <a:schemeClr val="accent1"/>
                </a:solidFill>
              </a:rPr>
              <a:t> </a:t>
            </a:r>
            <a:r>
              <a:rPr lang="en-US" sz="1500" b="1" dirty="0" err="1">
                <a:solidFill>
                  <a:schemeClr val="accent1"/>
                </a:solidFill>
              </a:rPr>
              <a:t>thông</a:t>
            </a:r>
            <a:r>
              <a:rPr lang="en-US" sz="1500" b="1" dirty="0">
                <a:solidFill>
                  <a:schemeClr val="accent1"/>
                </a:solidFill>
              </a:rPr>
              <a:t> tin </a:t>
            </a:r>
            <a:r>
              <a:rPr lang="en-US" sz="1500" b="1" dirty="0" err="1">
                <a:solidFill>
                  <a:schemeClr val="accent1"/>
                </a:solidFill>
              </a:rPr>
              <a:t>và</a:t>
            </a:r>
            <a:r>
              <a:rPr lang="en-US" sz="1500" b="1" dirty="0">
                <a:solidFill>
                  <a:schemeClr val="accent1"/>
                </a:solidFill>
              </a:rPr>
              <a:t> download </a:t>
            </a:r>
            <a:r>
              <a:rPr lang="en-US" sz="1500" b="1" dirty="0" err="1">
                <a:solidFill>
                  <a:schemeClr val="accent1"/>
                </a:solidFill>
              </a:rPr>
              <a:t>tài</a:t>
            </a:r>
            <a:r>
              <a:rPr lang="en-US" sz="1500" b="1" dirty="0">
                <a:solidFill>
                  <a:schemeClr val="accent1"/>
                </a:solidFill>
              </a:rPr>
              <a:t> </a:t>
            </a:r>
            <a:r>
              <a:rPr lang="en-US" sz="1500" b="1" dirty="0" err="1">
                <a:solidFill>
                  <a:schemeClr val="accent1"/>
                </a:solidFill>
              </a:rPr>
              <a:t>liệu</a:t>
            </a:r>
            <a:r>
              <a:rPr lang="en-US" sz="1500" b="1" dirty="0">
                <a:solidFill>
                  <a:schemeClr val="accent1"/>
                </a:solidFill>
              </a:rPr>
              <a:t> </a:t>
            </a:r>
            <a:r>
              <a:rPr lang="en-US" sz="1500" b="1" dirty="0" err="1">
                <a:solidFill>
                  <a:schemeClr val="accent1"/>
                </a:solidFill>
              </a:rPr>
              <a:t>tại</a:t>
            </a:r>
            <a:r>
              <a:rPr lang="en-US" sz="1500" b="1" dirty="0">
                <a:solidFill>
                  <a:schemeClr val="accent1"/>
                </a:solidFill>
              </a:rPr>
              <a:t>:</a:t>
            </a:r>
          </a:p>
        </p:txBody>
      </p:sp>
      <p:sp>
        <p:nvSpPr>
          <p:cNvPr id="2" name="Rectangle 1">
            <a:extLst>
              <a:ext uri="{FF2B5EF4-FFF2-40B4-BE49-F238E27FC236}">
                <a16:creationId xmlns:a16="http://schemas.microsoft.com/office/drawing/2014/main" xmlns="" id="{9F3D1CE8-96B6-42E9-8C20-9D68EE6375C7}"/>
              </a:ext>
            </a:extLst>
          </p:cNvPr>
          <p:cNvSpPr/>
          <p:nvPr/>
        </p:nvSpPr>
        <p:spPr>
          <a:xfrm>
            <a:off x="1811788" y="3098354"/>
            <a:ext cx="5520422" cy="646331"/>
          </a:xfrm>
          <a:prstGeom prst="rect">
            <a:avLst/>
          </a:prstGeom>
        </p:spPr>
        <p:txBody>
          <a:bodyPr wrap="none">
            <a:spAutoFit/>
          </a:bodyPr>
          <a:lstStyle/>
          <a:p>
            <a:r>
              <a:rPr lang="en-US" sz="3600" b="1" dirty="0">
                <a:solidFill>
                  <a:schemeClr val="accent1"/>
                </a:solidFill>
              </a:rPr>
              <a:t>phuongnam.edu.vn/tai-</a:t>
            </a:r>
            <a:r>
              <a:rPr lang="en-US" sz="3600" b="1" dirty="0" err="1">
                <a:solidFill>
                  <a:schemeClr val="accent1"/>
                </a:solidFill>
              </a:rPr>
              <a:t>ve</a:t>
            </a:r>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851" y="2414925"/>
            <a:ext cx="7954297" cy="4069080"/>
          </a:xfrm>
        </p:spPr>
        <p:txBody>
          <a:bodyPr>
            <a:normAutofit/>
          </a:bodyPr>
          <a:lstStyle/>
          <a:p>
            <a:pPr algn="just">
              <a:spcBef>
                <a:spcPts val="600"/>
              </a:spcBef>
            </a:pPr>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ứng</a:t>
            </a:r>
            <a:r>
              <a:rPr lang="en-US" sz="3600" dirty="0">
                <a:solidFill>
                  <a:schemeClr val="tx1"/>
                </a:solidFill>
                <a:latin typeface="Times New Roman" panose="02020603050405020304" charset="0"/>
                <a:cs typeface="Times New Roman" panose="02020603050405020304" charset="0"/>
              </a:rPr>
              <a:t> phó </a:t>
            </a:r>
            <a:r>
              <a:rPr lang="en-US" sz="3600" dirty="0" err="1">
                <a:solidFill>
                  <a:schemeClr val="tx1"/>
                </a:solidFill>
                <a:latin typeface="Times New Roman" panose="02020603050405020304" charset="0"/>
                <a:cs typeface="Times New Roman" panose="02020603050405020304" charset="0"/>
              </a:rPr>
              <a:t>giải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quyết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các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phát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sinh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trong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đình</a:t>
            </a:r>
            <a:r>
              <a:rPr lang="en-US" sz="3600" dirty="0">
                <a:solidFill>
                  <a:schemeClr val="tx1"/>
                </a:solidFill>
                <a:latin typeface="Times New Roman" panose="02020603050405020304" charset="0"/>
                <a:cs typeface="Times New Roman" panose="02020603050405020304" charset="0"/>
              </a:rPr>
              <a:t> - </a:t>
            </a:r>
            <a:r>
              <a:rPr lang="en-US" sz="3600" dirty="0" err="1">
                <a:solidFill>
                  <a:schemeClr val="tx1"/>
                </a:solidFill>
                <a:latin typeface="Times New Roman" panose="02020603050405020304" charset="0"/>
                <a:cs typeface="Times New Roman" panose="02020603050405020304" charset="0"/>
              </a:rPr>
              <a:t>xa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hội</a:t>
            </a:r>
            <a:r>
              <a:rPr lang="en-US" sz="3600" dirty="0">
                <a:solidFill>
                  <a:schemeClr val="tx1"/>
                </a:solidFill>
                <a:latin typeface="Times New Roman" panose="02020603050405020304" charset="0"/>
                <a:cs typeface="Times New Roman" panose="02020603050405020304" charset="0"/>
              </a:rPr>
              <a:t>.</a:t>
            </a:r>
          </a:p>
          <a:p>
            <a:pPr algn="just">
              <a:spcBef>
                <a:spcPts val="600"/>
              </a:spcBef>
            </a:pPr>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pháp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hiệu</a:t>
            </a:r>
            <a:r>
              <a:rPr lang="en-US" sz="3600" dirty="0">
                <a:solidFill>
                  <a:schemeClr val="tx1"/>
                </a:solidFill>
                <a:latin typeface="Times New Roman" panose="02020603050405020304" charset="0"/>
                <a:cs typeface="Times New Roman" panose="02020603050405020304" charset="0"/>
              </a:rPr>
              <a:t> quả.</a:t>
            </a:r>
          </a:p>
          <a:p>
            <a:pPr algn="just">
              <a:spcBef>
                <a:spcPts val="600"/>
              </a:spcBef>
            </a:pPr>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nghiệp</a:t>
            </a:r>
            <a:r>
              <a:rPr lang="en-US" sz="3600" dirty="0">
                <a:solidFill>
                  <a:schemeClr val="tx1"/>
                </a:solidFill>
                <a:latin typeface="Times New Roman" panose="02020603050405020304" charset="0"/>
                <a:cs typeface="Times New Roman" panose="02020603050405020304" charset="0"/>
              </a:rPr>
              <a:t>.</a:t>
            </a:r>
          </a:p>
          <a:p>
            <a:pPr algn="just"/>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9483" y="2782857"/>
            <a:ext cx="7656195" cy="2924769"/>
          </a:xfrm>
        </p:spPr>
        <p:txBody>
          <a:bodyPr>
            <a:normAutofit/>
          </a:bodyPr>
          <a:lstStyle/>
          <a:p>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tham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hỗ</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trơ</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sinh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kho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khăn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a:t>
            </a:r>
          </a:p>
          <a:p>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lập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hoạch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hoạt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động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FF0000"/>
                </a:solidFill>
                <a:latin typeface="Times New Roman" panose="02020603050405020304" charset="0"/>
                <a:cs typeface="Times New Roman" panose="02020603050405020304" charset="0"/>
              </a:rPr>
              <a:t>TRIỂN KHAI NỘI DUNG </a:t>
            </a:r>
            <a:br>
              <a:rPr lang="en-US" sz="4800" dirty="0" smtClean="0">
                <a:solidFill>
                  <a:srgbClr val="FF0000"/>
                </a:solidFill>
                <a:latin typeface="Times New Roman" panose="02020603050405020304" charset="0"/>
                <a:cs typeface="Times New Roman" panose="02020603050405020304" charset="0"/>
              </a:rPr>
            </a:br>
            <a:r>
              <a:rPr lang="en-US" sz="4800" dirty="0" smtClean="0">
                <a:solidFill>
                  <a:srgbClr val="FF0000"/>
                </a:solidFill>
                <a:latin typeface="Times New Roman" panose="02020603050405020304" charset="0"/>
                <a:cs typeface="Times New Roman" panose="02020603050405020304" charset="0"/>
              </a:rPr>
              <a:t>CỤ THỂ THÔNG TƯ 31</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13"/>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en-US" sz="2800" b="1" smtClean="0"/>
              <a:t>Thầy, cô cảm nhận gì về những hình  ảnh sau?</a:t>
            </a:r>
          </a:p>
        </p:txBody>
      </p:sp>
      <p:pic>
        <p:nvPicPr>
          <p:cNvPr id="5123" name="Picture 4" descr="MH8AOCAAL2KCSCAT4ORH7CAHY3I0HCAA2GTEJCA37YB2LCAR9CZVFCATIJTPDCAXZ2W8ACAHYV7IDCA6Y863XCA5Z3I7KCA1X6EYFCAA0LHFFCAE1GMW3CANQPN4UCAIBMWTXCA9DVITOCAOJKSE3CAG0ED9A"/>
          <p:cNvPicPr>
            <a:picLocks noGrp="1" noChangeAspect="1" noChangeArrowheads="1"/>
          </p:cNvPicPr>
          <p:nvPr>
            <p:ph type="body" idx="1"/>
          </p:nvPr>
        </p:nvPicPr>
        <p:blipFill>
          <a:blip r:embed="rId2"/>
          <a:srcRect/>
          <a:stretch>
            <a:fillRect/>
          </a:stretch>
        </p:blipFill>
        <p:spPr>
          <a:xfrm>
            <a:off x="533400" y="1295400"/>
            <a:ext cx="8153400" cy="5029200"/>
          </a:xfr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fade">
                                      <p:cBhvr>
                                        <p:cTn id="7" dur="1000"/>
                                        <p:tgtEl>
                                          <p:spTgt spid="269314"/>
                                        </p:tgtEl>
                                      </p:cBhvr>
                                    </p:animEffect>
                                    <p:anim calcmode="lin" valueType="num">
                                      <p:cBhvr>
                                        <p:cTn id="8" dur="1000" fill="hold"/>
                                        <p:tgtEl>
                                          <p:spTgt spid="269314"/>
                                        </p:tgtEl>
                                        <p:attrNameLst>
                                          <p:attrName>ppt_x</p:attrName>
                                        </p:attrNameLst>
                                      </p:cBhvr>
                                      <p:tavLst>
                                        <p:tav tm="0">
                                          <p:val>
                                            <p:strVal val="#ppt_x"/>
                                          </p:val>
                                        </p:tav>
                                        <p:tav tm="100000">
                                          <p:val>
                                            <p:strVal val="#ppt_x"/>
                                          </p:val>
                                        </p:tav>
                                      </p:tavLst>
                                    </p:anim>
                                    <p:anim calcmode="lin" valueType="num">
                                      <p:cBhvr>
                                        <p:cTn id="9" dur="898" decel="100000" fill="hold"/>
                                        <p:tgtEl>
                                          <p:spTgt spid="26931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693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z="2800" b="1" smtClean="0"/>
              <a:t>Thầy, cô cảm nhận gì về những hình  ảnh sau?</a:t>
            </a:r>
          </a:p>
        </p:txBody>
      </p:sp>
      <p:pic>
        <p:nvPicPr>
          <p:cNvPr id="6147" name="Picture 6" descr="BSQ4NCAXR8BB5CABZQGAMCAXUQ31HCAI215L4CA1YTGKDCAHENWD3CA68Y939CA3EVC4OCAT1RVH9CA450JO9CAHZZK35CAMRYVRGCA8MQME4CA99OIPHCAD2ARZYCAHJ1DH6CAAKW5XRCAPKHZ1NCA8460NZ"/>
          <p:cNvPicPr>
            <a:picLocks noGrp="1" noChangeAspect="1" noChangeArrowheads="1"/>
          </p:cNvPicPr>
          <p:nvPr>
            <p:ph type="body" idx="1"/>
          </p:nvPr>
        </p:nvPicPr>
        <p:blipFill>
          <a:blip r:embed="rId2"/>
          <a:srcRect/>
          <a:stretch>
            <a:fillRect/>
          </a:stretch>
        </p:blipFill>
        <p:spPr>
          <a:xfrm>
            <a:off x="609600" y="1219200"/>
            <a:ext cx="8077200" cy="5105400"/>
          </a:xfr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70338"/>
                                        </p:tgtEl>
                                        <p:attrNameLst>
                                          <p:attrName>style.visibility</p:attrName>
                                        </p:attrNameLst>
                                      </p:cBhvr>
                                      <p:to>
                                        <p:strVal val="visible"/>
                                      </p:to>
                                    </p:set>
                                    <p:animEffect transition="in" filter="fade">
                                      <p:cBhvr>
                                        <p:cTn id="7" dur="1000"/>
                                        <p:tgtEl>
                                          <p:spTgt spid="270338"/>
                                        </p:tgtEl>
                                      </p:cBhvr>
                                    </p:animEffect>
                                    <p:anim calcmode="lin" valueType="num">
                                      <p:cBhvr>
                                        <p:cTn id="8" dur="1000" fill="hold"/>
                                        <p:tgtEl>
                                          <p:spTgt spid="270338"/>
                                        </p:tgtEl>
                                        <p:attrNameLst>
                                          <p:attrName>ppt_x</p:attrName>
                                        </p:attrNameLst>
                                      </p:cBhvr>
                                      <p:tavLst>
                                        <p:tav tm="0">
                                          <p:val>
                                            <p:strVal val="#ppt_x"/>
                                          </p:val>
                                        </p:tav>
                                        <p:tav tm="100000">
                                          <p:val>
                                            <p:strVal val="#ppt_x"/>
                                          </p:val>
                                        </p:tav>
                                      </p:tavLst>
                                    </p:anim>
                                    <p:anim calcmode="lin" valueType="num">
                                      <p:cBhvr>
                                        <p:cTn id="9" dur="898" decel="100000" fill="hold"/>
                                        <p:tgtEl>
                                          <p:spTgt spid="2703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703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457200" y="345141"/>
            <a:ext cx="8229600" cy="1143000"/>
          </a:xfrm>
        </p:spPr>
        <p:txBody>
          <a:bodyPr>
            <a:normAutofit/>
          </a:bodyPr>
          <a:lstStyle/>
          <a:p>
            <a:pPr algn="l" eaLnBrk="1" hangingPunct="1">
              <a:defRPr/>
            </a:pPr>
            <a:r>
              <a:rPr lang="en-US" sz="5400" dirty="0" err="1" smtClean="0">
                <a:solidFill>
                  <a:srgbClr val="FF0000"/>
                </a:solidFill>
                <a:latin typeface="Times New Roman" pitchFamily="18" charset="0"/>
                <a:cs typeface="Times New Roman" pitchFamily="18" charset="0"/>
              </a:rPr>
              <a:t>Thảo</a:t>
            </a:r>
            <a:r>
              <a:rPr lang="en-US" sz="5400" dirty="0" smtClean="0">
                <a:solidFill>
                  <a:srgbClr val="FF0000"/>
                </a:solidFill>
                <a:latin typeface="Times New Roman" pitchFamily="18" charset="0"/>
                <a:cs typeface="Times New Roman" pitchFamily="18" charset="0"/>
              </a:rPr>
              <a:t> </a:t>
            </a:r>
            <a:r>
              <a:rPr lang="en-US" sz="5400" dirty="0" err="1" smtClean="0">
                <a:solidFill>
                  <a:srgbClr val="FF0000"/>
                </a:solidFill>
                <a:latin typeface="Times New Roman" pitchFamily="18" charset="0"/>
                <a:cs typeface="Times New Roman" pitchFamily="18" charset="0"/>
              </a:rPr>
              <a:t>luận</a:t>
            </a:r>
            <a:r>
              <a:rPr lang="en-US" sz="5400" dirty="0" smtClean="0">
                <a:solidFill>
                  <a:srgbClr val="FF0000"/>
                </a:solidFill>
                <a:latin typeface="Times New Roman" pitchFamily="18" charset="0"/>
                <a:cs typeface="Times New Roman" pitchFamily="18" charset="0"/>
              </a:rPr>
              <a:t> </a:t>
            </a:r>
            <a:r>
              <a:rPr lang="en-US" sz="2800" i="1" dirty="0" smtClean="0">
                <a:solidFill>
                  <a:srgbClr val="FF0000"/>
                </a:solidFill>
                <a:latin typeface="Times New Roman" pitchFamily="18" charset="0"/>
                <a:cs typeface="Times New Roman" pitchFamily="18" charset="0"/>
              </a:rPr>
              <a:t>(</a:t>
            </a:r>
            <a:r>
              <a:rPr lang="en-US" sz="2800" i="1" dirty="0" err="1" smtClean="0">
                <a:solidFill>
                  <a:srgbClr val="FF0000"/>
                </a:solidFill>
                <a:latin typeface="Times New Roman" pitchFamily="18" charset="0"/>
                <a:cs typeface="Times New Roman" pitchFamily="18" charset="0"/>
              </a:rPr>
              <a:t>Chia</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lớp</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thành</a:t>
            </a:r>
            <a:r>
              <a:rPr lang="en-US" sz="2800" i="1" dirty="0" smtClean="0">
                <a:solidFill>
                  <a:srgbClr val="FF0000"/>
                </a:solidFill>
                <a:latin typeface="Times New Roman" pitchFamily="18" charset="0"/>
                <a:cs typeface="Times New Roman" pitchFamily="18" charset="0"/>
              </a:rPr>
              <a:t> …. </a:t>
            </a:r>
            <a:r>
              <a:rPr lang="en-US" sz="2800" i="1" dirty="0" err="1" smtClean="0">
                <a:solidFill>
                  <a:srgbClr val="FF0000"/>
                </a:solidFill>
                <a:latin typeface="Times New Roman" pitchFamily="18" charset="0"/>
                <a:cs typeface="Times New Roman" pitchFamily="18" charset="0"/>
              </a:rPr>
              <a:t>nhóm</a:t>
            </a:r>
            <a:r>
              <a:rPr lang="en-US" sz="2800" i="1" dirty="0" smtClean="0">
                <a:solidFill>
                  <a:srgbClr val="FF0000"/>
                </a:solidFill>
                <a:latin typeface="Times New Roman" pitchFamily="18" charset="0"/>
                <a:cs typeface="Times New Roman" pitchFamily="18" charset="0"/>
              </a:rPr>
              <a:t>)</a:t>
            </a:r>
          </a:p>
        </p:txBody>
      </p:sp>
      <p:sp>
        <p:nvSpPr>
          <p:cNvPr id="8195" name="Rectangle 3"/>
          <p:cNvSpPr>
            <a:spLocks noGrp="1" noChangeArrowheads="1"/>
          </p:cNvSpPr>
          <p:nvPr>
            <p:ph type="body" idx="4294967295"/>
          </p:nvPr>
        </p:nvSpPr>
        <p:spPr>
          <a:xfrm>
            <a:off x="1219200" y="1295400"/>
            <a:ext cx="7313613" cy="3505200"/>
          </a:xfrm>
        </p:spPr>
        <p:txBody>
          <a:bodyPr/>
          <a:lstStyle/>
          <a:p>
            <a:pPr eaLnBrk="1" hangingPunct="1">
              <a:buFontTx/>
              <a:buNone/>
            </a:pPr>
            <a:r>
              <a:rPr lang="en-US" sz="4800" smtClean="0">
                <a:latin typeface="Times New Roman" pitchFamily="18" charset="0"/>
                <a:cs typeface="Times New Roman" pitchFamily="18" charset="0"/>
              </a:rPr>
              <a:t>  </a:t>
            </a:r>
          </a:p>
          <a:p>
            <a:pPr eaLnBrk="1" hangingPunct="1">
              <a:buFontTx/>
              <a:buNone/>
            </a:pPr>
            <a:r>
              <a:rPr lang="en-US" sz="4800" smtClean="0">
                <a:latin typeface="Times New Roman" pitchFamily="18" charset="0"/>
                <a:cs typeface="Times New Roman" pitchFamily="18" charset="0"/>
              </a:rPr>
              <a:t>  Liệt kê những khó khăn tâm lý thường gặp ở trẻ VTN?</a:t>
            </a:r>
          </a:p>
          <a:p>
            <a:pPr eaLnBrk="1" hangingPunct="1">
              <a:buFontTx/>
              <a:buNone/>
            </a:pPr>
            <a:endParaRPr lang="en-US" sz="4800" smtClean="0">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2"/>
          <a:srcRect/>
          <a:stretch>
            <a:fillRect/>
          </a:stretch>
        </p:blipFill>
        <p:spPr bwMode="auto">
          <a:xfrm>
            <a:off x="4114800" y="4143375"/>
            <a:ext cx="4343400"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458200" cy="1143000"/>
          </a:xfrm>
        </p:spPr>
        <p:txBody>
          <a:bodyPr>
            <a:normAutofit/>
          </a:bodyPr>
          <a:lstStyle/>
          <a:p>
            <a:pPr eaLnBrk="1" hangingPunct="1">
              <a:defRPr/>
            </a:pPr>
            <a:r>
              <a:rPr lang="en-US" sz="4000" b="1" dirty="0" smtClean="0">
                <a:latin typeface="Times New Roman" pitchFamily="18" charset="0"/>
                <a:cs typeface="Times New Roman" pitchFamily="18" charset="0"/>
              </a:rPr>
              <a:t>             </a:t>
            </a:r>
            <a:endParaRPr lang="en-US" sz="4000" b="1" i="1" dirty="0" smtClean="0">
              <a:latin typeface="Times New Roman" pitchFamily="18" charset="0"/>
              <a:cs typeface="Times New Roman" pitchFamily="18" charset="0"/>
            </a:endParaRPr>
          </a:p>
        </p:txBody>
      </p:sp>
      <p:sp>
        <p:nvSpPr>
          <p:cNvPr id="18435" name="Content Placeholder 2"/>
          <p:cNvSpPr>
            <a:spLocks noGrp="1"/>
          </p:cNvSpPr>
          <p:nvPr>
            <p:ph idx="4294967295"/>
          </p:nvPr>
        </p:nvSpPr>
        <p:spPr>
          <a:xfrm>
            <a:off x="914400" y="1828800"/>
            <a:ext cx="7696200" cy="4160838"/>
          </a:xfrm>
        </p:spPr>
        <p:txBody>
          <a:bodyPr/>
          <a:lstStyle/>
          <a:p>
            <a:pPr eaLnBrk="1" hangingPunct="1">
              <a:buFontTx/>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chị</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hành</a:t>
            </a:r>
            <a:r>
              <a:rPr lang="en-US" dirty="0" smtClean="0">
                <a:latin typeface="Times New Roman" pitchFamily="18" charset="0"/>
                <a:cs typeface="Times New Roman" pitchFamily="18" charset="0"/>
              </a:rPr>
              <a:t> vi </a:t>
            </a:r>
            <a:r>
              <a:rPr lang="en-US" dirty="0" err="1" smtClean="0">
                <a:latin typeface="Times New Roman" pitchFamily="18" charset="0"/>
                <a:cs typeface="Times New Roman" pitchFamily="18" charset="0"/>
              </a:rPr>
              <a:t>tiêu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mục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đích</a:t>
            </a:r>
            <a:r>
              <a:rPr lang="en-US" dirty="0" smtClean="0">
                <a:latin typeface="Times New Roman" pitchFamily="18" charset="0"/>
                <a:cs typeface="Times New Roman" pitchFamily="18" charset="0"/>
              </a:rPr>
              <a:t>:</a:t>
            </a:r>
          </a:p>
          <a:p>
            <a:pPr eaLnBrk="1" hangingPunct="1">
              <a:buFontTx/>
              <a:buNone/>
            </a:pPr>
            <a:r>
              <a:rPr lang="en-US" dirty="0" smtClean="0">
                <a:latin typeface="Times New Roman" pitchFamily="18" charset="0"/>
                <a:cs typeface="Times New Roman" pitchFamily="18" charset="0"/>
              </a:rPr>
              <a:t>-Thu </a:t>
            </a:r>
            <a:r>
              <a:rPr lang="en-US" dirty="0" err="1" smtClean="0">
                <a:latin typeface="Times New Roman" pitchFamily="18" charset="0"/>
                <a:cs typeface="Times New Roman" pitchFamily="18" charset="0"/>
              </a:rPr>
              <a:t>hút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chú</a:t>
            </a:r>
            <a:r>
              <a:rPr lang="en-US" dirty="0" smtClean="0">
                <a:latin typeface="Times New Roman" pitchFamily="18" charset="0"/>
                <a:cs typeface="Times New Roman" pitchFamily="18" charset="0"/>
              </a:rPr>
              <a:t> ý.</a:t>
            </a:r>
          </a:p>
          <a:p>
            <a:pPr eaLnBrk="1" hangingPunct="1">
              <a:buFontTx/>
              <a:buNone/>
            </a:pP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lực</a:t>
            </a:r>
            <a:r>
              <a:rPr lang="en-US" dirty="0" smtClean="0">
                <a:latin typeface="Times New Roman" pitchFamily="18" charset="0"/>
                <a:cs typeface="Times New Roman" pitchFamily="18" charset="0"/>
              </a:rPr>
              <a:t>.</a:t>
            </a:r>
          </a:p>
          <a:p>
            <a:pPr eaLnBrk="1" hangingPunct="1">
              <a:buFontTx/>
              <a:buNone/>
            </a:pP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Trả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đũa</a:t>
            </a:r>
            <a:r>
              <a:rPr lang="en-US" dirty="0" smtClean="0">
                <a:latin typeface="Times New Roman" pitchFamily="18" charset="0"/>
                <a:cs typeface="Times New Roman" pitchFamily="18" charset="0"/>
              </a:rPr>
              <a:t>.</a:t>
            </a:r>
          </a:p>
          <a:p>
            <a:pPr eaLnBrk="1" hangingPunct="1">
              <a:buFontTx/>
              <a:buNone/>
            </a:pP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r>
              <a:rPr lang="en-US" dirty="0" smtClean="0">
                <a:latin typeface="Times New Roman" pitchFamily="18" charset="0"/>
                <a:cs typeface="Times New Roman" pitchFamily="18" charset="0"/>
              </a:rPr>
              <a:t>.</a:t>
            </a:r>
          </a:p>
          <a:p>
            <a:pPr eaLnBrk="1" hangingPunct="1">
              <a:buFontTx/>
              <a:buNone/>
            </a:pPr>
            <a:endParaRPr lang="en-US" dirty="0" smtClean="0">
              <a:latin typeface="Times New Roman" pitchFamily="18" charset="0"/>
              <a:cs typeface="Times New Roman" pitchFamily="18" charset="0"/>
            </a:endParaRPr>
          </a:p>
        </p:txBody>
      </p:sp>
      <p:pic>
        <p:nvPicPr>
          <p:cNvPr id="18436" name="Picture 3"/>
          <p:cNvPicPr>
            <a:picLocks noChangeAspect="1" noChangeArrowheads="1"/>
          </p:cNvPicPr>
          <p:nvPr/>
        </p:nvPicPr>
        <p:blipFill>
          <a:blip r:embed="rId2"/>
          <a:srcRect/>
          <a:stretch>
            <a:fillRect/>
          </a:stretch>
        </p:blipFill>
        <p:spPr bwMode="auto">
          <a:xfrm>
            <a:off x="228600" y="228600"/>
            <a:ext cx="2133600"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p:txBody>
          <a:bodyPr/>
          <a:lstStyle/>
          <a:p>
            <a:pPr algn="l" eaLnBrk="1" hangingPunct="1">
              <a:defRPr/>
            </a:pPr>
            <a:r>
              <a:rPr lang="en-US" sz="4800" b="1" smtClean="0">
                <a:solidFill>
                  <a:srgbClr val="0070C0"/>
                </a:solidFill>
                <a:latin typeface="Times New Roman" pitchFamily="18" charset="0"/>
                <a:cs typeface="Times New Roman" pitchFamily="18" charset="0"/>
              </a:rPr>
              <a:t>Thảo luận nhóm nhỏ</a:t>
            </a:r>
          </a:p>
        </p:txBody>
      </p:sp>
      <p:sp>
        <p:nvSpPr>
          <p:cNvPr id="19459" name="Content Placeholder 2"/>
          <p:cNvSpPr>
            <a:spLocks noGrp="1"/>
          </p:cNvSpPr>
          <p:nvPr>
            <p:ph idx="4294967295"/>
          </p:nvPr>
        </p:nvSpPr>
        <p:spPr>
          <a:xfrm>
            <a:off x="457200" y="1752600"/>
            <a:ext cx="8229600" cy="4572000"/>
          </a:xfrm>
        </p:spPr>
        <p:txBody>
          <a:bodyPr/>
          <a:lstStyle/>
          <a:p>
            <a:pPr eaLnBrk="1" hangingPunct="1">
              <a:buFontTx/>
              <a:buNone/>
            </a:pPr>
            <a:r>
              <a:rPr lang="en-US" smtClean="0">
                <a:latin typeface="Times New Roman" pitchFamily="18" charset="0"/>
                <a:cs typeface="Times New Roman" pitchFamily="18" charset="0"/>
              </a:rPr>
              <a:t>	     H: H</a:t>
            </a:r>
            <a:r>
              <a:rPr lang="vi-VN" smtClean="0">
                <a:latin typeface="Times New Roman" pitchFamily="18" charset="0"/>
                <a:cs typeface="Times New Roman" pitchFamily="18" charset="0"/>
              </a:rPr>
              <a:t>ãy nhớ lại những học sinh “cá biệt” mà mình đã gặp phải? Liệt kê các hành vi tiêu cực mà em đó có. Ghi lại xem bạn đã ứng xử với em đó nh</a:t>
            </a:r>
            <a:r>
              <a:rPr lang="en-US" smtClean="0">
                <a:latin typeface="Times New Roman" pitchFamily="18" charset="0"/>
                <a:cs typeface="Times New Roman" pitchFamily="18" charset="0"/>
              </a:rPr>
              <a:t>ư</a:t>
            </a:r>
            <a:r>
              <a:rPr lang="vi-VN" smtClean="0">
                <a:latin typeface="Times New Roman" pitchFamily="18" charset="0"/>
                <a:cs typeface="Times New Roman" pitchFamily="18" charset="0"/>
              </a:rPr>
              <a:t> thế nào khi em làm những hành vi đó?</a:t>
            </a:r>
            <a:r>
              <a:rPr lang="en-US" smtClean="0">
                <a:latin typeface="Times New Roman" pitchFamily="18" charset="0"/>
                <a:cs typeface="Times New Roman" pitchFamily="18" charset="0"/>
              </a:rPr>
              <a:t> </a:t>
            </a:r>
          </a:p>
          <a:p>
            <a:pPr eaLnBrk="1" hangingPunct="1">
              <a:buFontTx/>
              <a:buNone/>
            </a:pPr>
            <a:r>
              <a:rPr lang="en-US" smtClean="0">
                <a:latin typeface="Times New Roman" pitchFamily="18" charset="0"/>
                <a:cs typeface="Times New Roman" pitchFamily="18" charset="0"/>
              </a:rPr>
              <a:t>        H: </a:t>
            </a:r>
            <a:r>
              <a:rPr lang="vi-VN" smtClean="0">
                <a:latin typeface="Times New Roman" pitchFamily="18" charset="0"/>
                <a:cs typeface="Times New Roman" pitchFamily="18" charset="0"/>
              </a:rPr>
              <a:t>Sử dụng kiến thức ở phần nội dung, hãy suy nghĩ lại nguyên nhân và mục đích em đó thực hiện hành vi đó</a:t>
            </a:r>
            <a:r>
              <a:rPr lang="en-US" smtClean="0">
                <a:latin typeface="Times New Roman" pitchFamily="18" charset="0"/>
                <a:cs typeface="Times New Roman" pitchFamily="18" charset="0"/>
              </a:rPr>
              <a:t>?</a:t>
            </a:r>
            <a:endParaRPr lang="vi-VN"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a:xfrm>
            <a:off x="381000" y="457200"/>
            <a:ext cx="8229600" cy="3657600"/>
          </a:xfrm>
        </p:spPr>
        <p:txBody>
          <a:bodyPr>
            <a:normAutofit/>
          </a:bodyPr>
          <a:lstStyle/>
          <a:p>
            <a:pPr algn="ctr" eaLnBrk="1" hangingPunct="1">
              <a:buFontTx/>
              <a:buNone/>
            </a:pPr>
            <a:endParaRPr lang="en-US" sz="4000" b="1" dirty="0" smtClean="0">
              <a:solidFill>
                <a:srgbClr val="FF0000"/>
              </a:solidFill>
              <a:latin typeface="Times New Roman" pitchFamily="18" charset="0"/>
            </a:endParaRPr>
          </a:p>
          <a:p>
            <a:pPr algn="ctr" eaLnBrk="1" hangingPunct="1">
              <a:buFontTx/>
              <a:buNone/>
            </a:pPr>
            <a:r>
              <a:rPr lang="en-US" sz="4000" b="1" dirty="0" smtClean="0">
                <a:solidFill>
                  <a:srgbClr val="FF0000"/>
                </a:solidFill>
                <a:latin typeface="Times New Roman" pitchFamily="18" charset="0"/>
              </a:rPr>
              <a:t>VẤN ĐỀ KHÓ KHĂN TÂM LÝ</a:t>
            </a:r>
          </a:p>
          <a:p>
            <a:pPr algn="ctr" eaLnBrk="1" hangingPunct="1">
              <a:buFontTx/>
              <a:buNone/>
            </a:pPr>
            <a:r>
              <a:rPr lang="en-US" sz="4000" b="1" dirty="0" smtClean="0">
                <a:solidFill>
                  <a:srgbClr val="FF0000"/>
                </a:solidFill>
                <a:latin typeface="Times New Roman" pitchFamily="18" charset="0"/>
              </a:rPr>
              <a:t> Ở TRẺ TRONG HỌC ĐƯỜNG</a:t>
            </a:r>
            <a:endParaRPr lang="en-US" sz="4000" b="1" dirty="0" smtClean="0">
              <a:solidFill>
                <a:srgbClr val="FF0000"/>
              </a:solidFill>
            </a:endParaRPr>
          </a:p>
          <a:p>
            <a:pPr eaLnBrk="1" hangingPunct="1">
              <a:buFontTx/>
              <a:buNone/>
            </a:pPr>
            <a:endParaRPr lang="en-US" sz="4000" b="1" dirty="0" smtClean="0">
              <a:solidFill>
                <a:srgbClr val="FF0000"/>
              </a:solidFill>
              <a:latin typeface="Times New Roman" pitchFamily="18" charset="0"/>
            </a:endParaRPr>
          </a:p>
        </p:txBody>
      </p:sp>
      <p:pic>
        <p:nvPicPr>
          <p:cNvPr id="20483" name="Picture 4" descr="D:\Tap huan giao vien_2012\anh cho slide\hoangtuongava.JPG"/>
          <p:cNvPicPr>
            <a:picLocks noChangeAspect="1" noChangeArrowheads="1"/>
          </p:cNvPicPr>
          <p:nvPr/>
        </p:nvPicPr>
        <p:blipFill>
          <a:blip r:embed="rId3"/>
          <a:srcRect/>
          <a:stretch>
            <a:fillRect/>
          </a:stretch>
        </p:blipFill>
        <p:spPr bwMode="auto">
          <a:xfrm>
            <a:off x="4953000" y="3810000"/>
            <a:ext cx="3810000" cy="285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304800"/>
            <a:ext cx="8024884" cy="1143000"/>
          </a:xfrm>
        </p:spPr>
        <p:txBody>
          <a:bodyPr/>
          <a:lstStyle/>
          <a:p>
            <a:r>
              <a:rPr lang="en-US" sz="3600" b="1" dirty="0" smtClean="0">
                <a:solidFill>
                  <a:srgbClr val="FFC000"/>
                </a:solidFill>
              </a:rPr>
              <a:t>TÂM </a:t>
            </a:r>
            <a:r>
              <a:rPr lang="en-US" sz="3600" b="1" dirty="0">
                <a:solidFill>
                  <a:srgbClr val="FFC000"/>
                </a:solidFill>
              </a:rPr>
              <a:t>LÝ HỌC </a:t>
            </a:r>
            <a:r>
              <a:rPr lang="en-US" sz="3600" b="1" dirty="0" smtClean="0">
                <a:solidFill>
                  <a:srgbClr val="FFC000"/>
                </a:solidFill>
              </a:rPr>
              <a:t>ĐƯỜNG</a:t>
            </a:r>
            <a:br>
              <a:rPr lang="en-US" sz="3600" b="1" dirty="0" smtClean="0">
                <a:solidFill>
                  <a:srgbClr val="FFC000"/>
                </a:solidFill>
              </a:rPr>
            </a:br>
            <a:r>
              <a:rPr lang="en-US" sz="3600" b="1" dirty="0" smtClean="0">
                <a:solidFill>
                  <a:srgbClr val="FFC000"/>
                </a:solidFill>
              </a:rPr>
              <a:t> TRONG TRƯỜNG TIỂU HỌC</a:t>
            </a:r>
            <a:endParaRPr lang="en-US" sz="3600" b="1" dirty="0">
              <a:solidFill>
                <a:srgbClr val="FFC000"/>
              </a:solidFill>
            </a:endParaRPr>
          </a:p>
        </p:txBody>
      </p:sp>
      <p:sp>
        <p:nvSpPr>
          <p:cNvPr id="2051" name="Content Placeholder 2"/>
          <p:cNvSpPr>
            <a:spLocks noGrp="1"/>
          </p:cNvSpPr>
          <p:nvPr>
            <p:ph idx="1"/>
          </p:nvPr>
        </p:nvSpPr>
        <p:spPr>
          <a:xfrm>
            <a:off x="457200" y="1869140"/>
            <a:ext cx="8229600" cy="4988859"/>
          </a:xfrm>
        </p:spPr>
        <p:txBody>
          <a:bodyPr/>
          <a:lstStyle/>
          <a:p>
            <a:endParaRPr lang="en-US" b="1" dirty="0">
              <a:solidFill>
                <a:srgbClr val="FF0000"/>
              </a:solidFill>
            </a:endParaRPr>
          </a:p>
          <a:p>
            <a:r>
              <a:rPr lang="en-US" b="1" dirty="0">
                <a:solidFill>
                  <a:srgbClr val="FF0000"/>
                </a:solidFill>
                <a:latin typeface="Times New Roman" panose="02020603050405020304" charset="0"/>
                <a:cs typeface="Times New Roman" panose="02020603050405020304" charset="0"/>
              </a:rPr>
              <a:t>TS. HUỲNH VĂN CHẨN</a:t>
            </a:r>
          </a:p>
          <a:p>
            <a:r>
              <a:rPr lang="en-US" b="1" dirty="0">
                <a:solidFill>
                  <a:srgbClr val="FF0000"/>
                </a:solidFill>
                <a:latin typeface="Times New Roman" panose="02020603050405020304" charset="0"/>
                <a:cs typeface="Times New Roman" panose="02020603050405020304" charset="0"/>
              </a:rPr>
              <a:t>TRƯỞNG KHOA CTXH. TRƯỜNG ĐHKHXH-NV TP.HCM</a:t>
            </a:r>
          </a:p>
          <a:p>
            <a:r>
              <a:rPr lang="en-US" b="1" dirty="0">
                <a:solidFill>
                  <a:srgbClr val="FF0000"/>
                </a:solidFill>
                <a:latin typeface="Times New Roman" panose="02020603050405020304" charset="0"/>
                <a:cs typeface="Times New Roman" panose="02020603050405020304" charset="0"/>
              </a:rPr>
              <a:t>ĐT: 0918.778.205</a:t>
            </a:r>
          </a:p>
          <a:p>
            <a:r>
              <a:rPr lang="en-US" dirty="0">
                <a:solidFill>
                  <a:srgbClr val="FF0000"/>
                </a:solidFill>
                <a:latin typeface="Times New Roman" panose="02020603050405020304" charset="0"/>
                <a:cs typeface="Times New Roman" panose="02020603050405020304" charset="0"/>
              </a:rPr>
              <a:t>MAIL: </a:t>
            </a:r>
            <a:r>
              <a:rPr lang="en-US" dirty="0">
                <a:solidFill>
                  <a:srgbClr val="FF0000"/>
                </a:solidFill>
                <a:latin typeface="Times New Roman" panose="02020603050405020304" charset="0"/>
                <a:cs typeface="Times New Roman" panose="02020603050405020304" charset="0"/>
                <a:hlinkClick r:id="rId2"/>
              </a:rPr>
              <a:t>huynhchan1966@gmail.com</a:t>
            </a:r>
            <a:endParaRPr lang="en-US" dirty="0">
              <a:solidFill>
                <a:srgbClr val="FF0000"/>
              </a:solidFill>
            </a:endParaRPr>
          </a:p>
          <a:p>
            <a:endParaRPr lang="en-US" dirty="0">
              <a:solidFill>
                <a:srgbClr val="FF0000"/>
              </a:solidFill>
            </a:endParaRPr>
          </a:p>
        </p:txBody>
      </p:sp>
      <p:pic>
        <p:nvPicPr>
          <p:cNvPr id="4" name="Picture 4"/>
          <p:cNvPicPr>
            <a:picLocks noChangeAspect="1" noChangeArrowheads="1"/>
          </p:cNvPicPr>
          <p:nvPr/>
        </p:nvPicPr>
        <p:blipFill>
          <a:blip r:embed="rId3"/>
          <a:srcRect/>
          <a:stretch>
            <a:fillRect/>
          </a:stretch>
        </p:blipFill>
        <p:spPr bwMode="auto">
          <a:xfrm>
            <a:off x="5272405" y="3754120"/>
            <a:ext cx="3871595" cy="3103880"/>
          </a:xfrm>
          <a:prstGeom prst="rect">
            <a:avLst/>
          </a:prstGeom>
          <a:noFill/>
          <a:ln w="9525">
            <a:noFill/>
            <a:miter lim="800000"/>
            <a:headEnd/>
            <a:tailEnd/>
          </a:ln>
        </p:spPr>
      </p:pic>
      <p:pic>
        <p:nvPicPr>
          <p:cNvPr id="2054" name="Picture 68" descr="butterflies_flowers_md_wht"/>
          <p:cNvPicPr>
            <a:picLocks noChangeAspect="1" noChangeArrowheads="1" noCrop="1"/>
          </p:cNvPicPr>
          <p:nvPr/>
        </p:nvPicPr>
        <p:blipFill>
          <a:blip r:embed="rId4"/>
          <a:srcRect/>
          <a:stretch>
            <a:fillRect/>
          </a:stretch>
        </p:blipFill>
        <p:spPr bwMode="auto">
          <a:xfrm>
            <a:off x="640893" y="5076967"/>
            <a:ext cx="3853770" cy="1781032"/>
          </a:xfrm>
          <a:prstGeom prst="rect">
            <a:avLst/>
          </a:prstGeom>
          <a:noFill/>
          <a:ln w="9525">
            <a:noFill/>
            <a:miter lim="800000"/>
            <a:headEnd/>
            <a:tailEnd/>
          </a:ln>
        </p:spPr>
      </p:pic>
      <p:pic>
        <p:nvPicPr>
          <p:cNvPr id="2055" name="Picture 6" descr="Animated_book_worm_reading"/>
          <p:cNvPicPr>
            <a:picLocks noChangeAspect="1" noChangeArrowheads="1" noCrop="1"/>
          </p:cNvPicPr>
          <p:nvPr/>
        </p:nvPicPr>
        <p:blipFill>
          <a:blip r:embed="rId5"/>
          <a:srcRect/>
          <a:stretch>
            <a:fillRect/>
          </a:stretch>
        </p:blipFill>
        <p:spPr bwMode="auto">
          <a:xfrm>
            <a:off x="7659272" y="-76200"/>
            <a:ext cx="1484728" cy="152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p:txBody>
          <a:bodyPr/>
          <a:lstStyle/>
          <a:p>
            <a:pPr eaLnBrk="1" hangingPunct="1">
              <a:defRPr/>
            </a:pPr>
            <a:r>
              <a:rPr lang="vi-VN" sz="3600" b="1" dirty="0" smtClean="0">
                <a:solidFill>
                  <a:srgbClr val="FF0000"/>
                </a:solidFill>
                <a:latin typeface="Times New Roman" pitchFamily="18" charset="0"/>
              </a:rPr>
              <a:t>CÁC VẤN ĐỀ HƯỚNG NỘI</a:t>
            </a:r>
            <a:r>
              <a:rPr lang="en-US" sz="3600" b="1" dirty="0" smtClean="0">
                <a:solidFill>
                  <a:srgbClr val="FF0000"/>
                </a:solidFill>
              </a:rPr>
              <a:t> </a:t>
            </a:r>
            <a:br>
              <a:rPr lang="en-US" sz="3600" b="1" dirty="0" smtClean="0">
                <a:solidFill>
                  <a:srgbClr val="FF0000"/>
                </a:solidFill>
              </a:rPr>
            </a:br>
            <a:r>
              <a:rPr lang="en-US" sz="3600" b="1" dirty="0" smtClean="0">
                <a:solidFill>
                  <a:srgbClr val="FF0000"/>
                </a:solidFill>
                <a:latin typeface="Times New Roman (Headings)"/>
              </a:rPr>
              <a:t>CÁC VẤN ĐỀ HƯỚNG NGOẠI</a:t>
            </a:r>
          </a:p>
        </p:txBody>
      </p:sp>
      <p:sp>
        <p:nvSpPr>
          <p:cNvPr id="23555" name="Content Placeholder 2"/>
          <p:cNvSpPr>
            <a:spLocks noGrp="1"/>
          </p:cNvSpPr>
          <p:nvPr>
            <p:ph idx="4294967295"/>
          </p:nvPr>
        </p:nvSpPr>
        <p:spPr>
          <a:xfrm>
            <a:off x="457200" y="1600200"/>
            <a:ext cx="5334000" cy="4495800"/>
          </a:xfrm>
        </p:spPr>
        <p:txBody>
          <a:bodyPr/>
          <a:lstStyle/>
          <a:p>
            <a:pPr eaLnBrk="1" hangingPunct="1"/>
            <a:r>
              <a:rPr lang="en-US" b="1" i="1" smtClean="0"/>
              <a:t>V</a:t>
            </a:r>
            <a:r>
              <a:rPr lang="vi-VN" b="1" i="1" smtClean="0">
                <a:latin typeface="Times New Roman" pitchFamily="18" charset="0"/>
              </a:rPr>
              <a:t>ấn đề hướng nội</a:t>
            </a:r>
            <a:r>
              <a:rPr lang="en-US" b="1" smtClean="0"/>
              <a:t>:</a:t>
            </a:r>
            <a:r>
              <a:rPr lang="vi-VN" b="1" smtClean="0">
                <a:latin typeface="Times New Roman" pitchFamily="18" charset="0"/>
              </a:rPr>
              <a:t> </a:t>
            </a:r>
            <a:r>
              <a:rPr lang="vi-VN" smtClean="0">
                <a:latin typeface="Times New Roman" pitchFamily="18" charset="0"/>
              </a:rPr>
              <a:t>những vấn đề liên quan đến bản thân, biểu hiện các triệu chứng được hướng vào bên trong như trầm cảm và lo âu. </a:t>
            </a:r>
            <a:endParaRPr lang="en-US" smtClean="0"/>
          </a:p>
          <a:p>
            <a:pPr eaLnBrk="1" hangingPunct="1"/>
            <a:r>
              <a:rPr lang="en-US" i="1" smtClean="0">
                <a:latin typeface="Times New Roman" pitchFamily="18" charset="0"/>
              </a:rPr>
              <a:t>Vấn đề hướng ngoại:</a:t>
            </a:r>
            <a:r>
              <a:rPr lang="en-US" smtClean="0">
                <a:latin typeface="Times New Roman" pitchFamily="18" charset="0"/>
              </a:rPr>
              <a:t> </a:t>
            </a:r>
            <a:r>
              <a:rPr lang="vi-VN" smtClean="0">
                <a:latin typeface="Times New Roman" pitchFamily="18" charset="0"/>
              </a:rPr>
              <a:t>các hành vi hướng ra bên ngoài, hướng đến người khác như chống đối xã hội, rối loạn hành vi. </a:t>
            </a:r>
            <a:endParaRPr lang="en-US" smtClean="0"/>
          </a:p>
        </p:txBody>
      </p:sp>
      <p:pic>
        <p:nvPicPr>
          <p:cNvPr id="23556" name="Picture 4"/>
          <p:cNvPicPr>
            <a:picLocks noChangeAspect="1" noChangeArrowheads="1"/>
          </p:cNvPicPr>
          <p:nvPr/>
        </p:nvPicPr>
        <p:blipFill>
          <a:blip r:embed="rId2"/>
          <a:srcRect/>
          <a:stretch>
            <a:fillRect/>
          </a:stretch>
        </p:blipFill>
        <p:spPr bwMode="auto">
          <a:xfrm>
            <a:off x="5562600" y="2286000"/>
            <a:ext cx="3319463" cy="3071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p:txBody>
          <a:bodyPr/>
          <a:lstStyle/>
          <a:p>
            <a:pPr eaLnBrk="1" hangingPunct="1">
              <a:defRPr/>
            </a:pPr>
            <a:r>
              <a:rPr lang="en-US" dirty="0" smtClean="0">
                <a:solidFill>
                  <a:srgbClr val="FF0000"/>
                </a:solidFill>
                <a:latin typeface="Times New Roman (Headings)"/>
                <a:cs typeface="Times New Roman" pitchFamily="18" charset="0"/>
              </a:rPr>
              <a:t>I.CÁC VẤN ĐỀ HƯỚNG NỘI</a:t>
            </a:r>
          </a:p>
        </p:txBody>
      </p:sp>
      <p:sp>
        <p:nvSpPr>
          <p:cNvPr id="24579" name="Content Placeholder 2"/>
          <p:cNvSpPr>
            <a:spLocks noGrp="1"/>
          </p:cNvSpPr>
          <p:nvPr>
            <p:ph idx="4294967295"/>
          </p:nvPr>
        </p:nvSpPr>
        <p:spPr>
          <a:xfrm>
            <a:off x="6019800" y="4476750"/>
            <a:ext cx="1600200" cy="1241425"/>
          </a:xfrm>
        </p:spPr>
        <p:txBody>
          <a:bodyPr/>
          <a:lstStyle/>
          <a:p>
            <a:pPr eaLnBrk="1" hangingPunct="1">
              <a:buFontTx/>
              <a:buNone/>
            </a:pPr>
            <a:r>
              <a:rPr lang="en-US" smtClean="0">
                <a:latin typeface="Times New Roman (Headings)"/>
              </a:rPr>
              <a:t>Lo âu</a:t>
            </a:r>
          </a:p>
        </p:txBody>
      </p:sp>
      <p:pic>
        <p:nvPicPr>
          <p:cNvPr id="24580" name="Picture 2" descr="D:\Tap huan giao vien_2012\anh cho slide\sad_face1.jpg"/>
          <p:cNvPicPr>
            <a:picLocks noChangeAspect="1" noChangeArrowheads="1"/>
          </p:cNvPicPr>
          <p:nvPr/>
        </p:nvPicPr>
        <p:blipFill>
          <a:blip r:embed="rId2"/>
          <a:srcRect/>
          <a:stretch>
            <a:fillRect/>
          </a:stretch>
        </p:blipFill>
        <p:spPr bwMode="auto">
          <a:xfrm>
            <a:off x="685800" y="1524000"/>
            <a:ext cx="3048000" cy="3048000"/>
          </a:xfrm>
          <a:prstGeom prst="rect">
            <a:avLst/>
          </a:prstGeom>
          <a:noFill/>
          <a:ln w="9525">
            <a:noFill/>
            <a:miter lim="800000"/>
            <a:headEnd/>
            <a:tailEnd/>
          </a:ln>
        </p:spPr>
      </p:pic>
      <p:sp>
        <p:nvSpPr>
          <p:cNvPr id="24581" name="Content Placeholder 2"/>
          <p:cNvSpPr txBox="1">
            <a:spLocks/>
          </p:cNvSpPr>
          <p:nvPr/>
        </p:nvSpPr>
        <p:spPr bwMode="auto">
          <a:xfrm>
            <a:off x="1295400" y="4495800"/>
            <a:ext cx="2514600" cy="1249363"/>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pPr>
            <a:r>
              <a:rPr lang="en-US" sz="3200">
                <a:latin typeface="Times New Roman (Headings)"/>
                <a:cs typeface="Times New Roman" pitchFamily="18" charset="0"/>
              </a:rPr>
              <a:t>Trầm cảm</a:t>
            </a:r>
          </a:p>
        </p:txBody>
      </p:sp>
      <p:pic>
        <p:nvPicPr>
          <p:cNvPr id="24582" name="Picture 7" descr="D:\Tap huan giao vien_2012\anh cho slide\worry.jpg"/>
          <p:cNvPicPr>
            <a:picLocks noChangeAspect="1" noChangeArrowheads="1"/>
          </p:cNvPicPr>
          <p:nvPr/>
        </p:nvPicPr>
        <p:blipFill>
          <a:blip r:embed="rId3"/>
          <a:srcRect/>
          <a:stretch>
            <a:fillRect/>
          </a:stretch>
        </p:blipFill>
        <p:spPr bwMode="auto">
          <a:xfrm>
            <a:off x="5327650" y="1600200"/>
            <a:ext cx="2682875" cy="2801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588" y="1139483"/>
            <a:ext cx="6443003" cy="1631216"/>
          </a:xfrm>
          <a:prstGeom prst="rect">
            <a:avLst/>
          </a:prstGeom>
        </p:spPr>
        <p:txBody>
          <a:bodyPr wrap="square">
            <a:spAutoFit/>
          </a:bodyPr>
          <a:lstStyle/>
          <a:p>
            <a:r>
              <a:rPr lang="en-US" sz="3600" b="1" dirty="0" smtClean="0">
                <a:latin typeface="Times New Roman (Headings)"/>
              </a:rPr>
              <a:t>1.Trầm </a:t>
            </a:r>
            <a:r>
              <a:rPr lang="en-US" sz="3600" b="1" dirty="0" err="1" smtClean="0">
                <a:latin typeface="Times New Roman (Headings)"/>
              </a:rPr>
              <a:t>cảm</a:t>
            </a:r>
            <a:r>
              <a:rPr lang="en-US" sz="3600" b="1" dirty="0" smtClean="0">
                <a:latin typeface="Times New Roman (Headings)"/>
              </a:rPr>
              <a:t>:</a:t>
            </a:r>
          </a:p>
          <a:p>
            <a:r>
              <a:rPr lang="en-US" sz="3600" b="1" dirty="0" smtClean="0">
                <a:latin typeface="Times New Roman (Headings)"/>
              </a:rPr>
              <a:t>  </a:t>
            </a:r>
          </a:p>
          <a:p>
            <a:r>
              <a:rPr lang="en-US" sz="2800" b="1" dirty="0" smtClean="0">
                <a:latin typeface="Times New Roman (Headings)"/>
              </a:rPr>
              <a:t>DẤU </a:t>
            </a:r>
            <a:r>
              <a:rPr lang="en-US" sz="2800" b="1" dirty="0" err="1" smtClean="0">
                <a:latin typeface="Times New Roman (Headings)"/>
              </a:rPr>
              <a:t>HiỆU</a:t>
            </a:r>
            <a:r>
              <a:rPr lang="en-US" sz="2800" b="1" dirty="0" smtClean="0">
                <a:latin typeface="Times New Roman (Headings)"/>
              </a:rPr>
              <a:t> CỦA TRẦM CẢM  ?</a:t>
            </a:r>
            <a:r>
              <a:rPr lang="en-US" sz="2800" dirty="0" smtClean="0">
                <a:latin typeface="Times New Roman (Headings)"/>
              </a:rPr>
              <a:t> </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457200" y="0"/>
            <a:ext cx="8229600" cy="1143000"/>
          </a:xfrm>
        </p:spPr>
        <p:txBody>
          <a:bodyPr/>
          <a:lstStyle/>
          <a:p>
            <a:pPr eaLnBrk="1" hangingPunct="1">
              <a:defRPr/>
            </a:pPr>
            <a:r>
              <a:rPr lang="en-US" b="1" dirty="0" smtClean="0">
                <a:latin typeface="Times New Roman (Headings)"/>
              </a:rPr>
              <a:t>1.Trầm </a:t>
            </a:r>
            <a:r>
              <a:rPr lang="en-US" b="1" dirty="0" err="1" smtClean="0">
                <a:latin typeface="Times New Roman (Headings)"/>
              </a:rPr>
              <a:t>cảm</a:t>
            </a:r>
            <a:r>
              <a:rPr lang="en-US" b="1" dirty="0" smtClean="0">
                <a:latin typeface="Times New Roman (Headings)"/>
              </a:rPr>
              <a:t>:</a:t>
            </a:r>
            <a:r>
              <a:rPr lang="en-US" dirty="0" smtClean="0">
                <a:latin typeface="Times New Roman (Headings)"/>
              </a:rPr>
              <a:t>  </a:t>
            </a:r>
          </a:p>
        </p:txBody>
      </p:sp>
      <p:sp>
        <p:nvSpPr>
          <p:cNvPr id="7171" name="Content Placeholder 2"/>
          <p:cNvSpPr>
            <a:spLocks noGrp="1"/>
          </p:cNvSpPr>
          <p:nvPr>
            <p:ph idx="4294967295"/>
          </p:nvPr>
        </p:nvSpPr>
        <p:spPr>
          <a:xfrm>
            <a:off x="304800" y="1676400"/>
            <a:ext cx="4343400" cy="4525963"/>
          </a:xfrm>
        </p:spPr>
        <p:txBody>
          <a:bodyPr>
            <a:normAutofit fontScale="77500" lnSpcReduction="20000"/>
          </a:bodyPr>
          <a:lstStyle/>
          <a:p>
            <a:pPr eaLnBrk="1" hangingPunct="1">
              <a:lnSpc>
                <a:spcPct val="90000"/>
              </a:lnSpc>
              <a:buFontTx/>
              <a:buNone/>
              <a:defRPr/>
            </a:pPr>
            <a:r>
              <a:rPr lang="en-US" sz="2800" b="1" smtClean="0">
                <a:latin typeface="Times New Roman (Headings)"/>
              </a:rPr>
              <a:t>1.1.Dấu hiệu:</a:t>
            </a:r>
          </a:p>
          <a:p>
            <a:pPr eaLnBrk="1" hangingPunct="1">
              <a:lnSpc>
                <a:spcPct val="90000"/>
              </a:lnSpc>
              <a:buFontTx/>
              <a:buNone/>
              <a:defRPr/>
            </a:pPr>
            <a:r>
              <a:rPr lang="en-US" sz="2800" smtClean="0">
                <a:latin typeface="Times New Roman (Headings)"/>
              </a:rPr>
              <a:t> </a:t>
            </a:r>
            <a:r>
              <a:rPr lang="vi-VN" sz="2800" smtClean="0">
                <a:latin typeface="Times New Roman (Headings)"/>
              </a:rPr>
              <a:t>Bất an và kích động</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Cảm thấy tội lỗi và vô giá trị</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Thiếu động cơ và nồng nhiệt</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Mệt mỏi hoặc thiếu năng lượng</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Khó tập trung</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Có ý tưởng tự tử</a:t>
            </a:r>
            <a:r>
              <a:rPr lang="en-US" sz="2800" smtClean="0">
                <a:latin typeface="Times New Roman (Headings)"/>
              </a:rPr>
              <a:t>.</a:t>
            </a:r>
            <a:r>
              <a:rPr lang="vi-VN" sz="2800" smtClean="0">
                <a:latin typeface="Times New Roman (Headings)"/>
              </a:rPr>
              <a:t> </a:t>
            </a:r>
            <a:endParaRPr lang="en-US" sz="2800" smtClean="0">
              <a:latin typeface="Times New Roman (Headings)"/>
            </a:endParaRPr>
          </a:p>
          <a:p>
            <a:pPr eaLnBrk="1" hangingPunct="1">
              <a:lnSpc>
                <a:spcPct val="90000"/>
              </a:lnSpc>
              <a:defRPr/>
            </a:pPr>
            <a:r>
              <a:rPr lang="vi-VN" sz="2800" smtClean="0">
                <a:latin typeface="Times New Roman (Headings)"/>
              </a:rPr>
              <a:t>Buồn hoặc vô vọng</a:t>
            </a:r>
            <a:r>
              <a:rPr lang="en-US" sz="2800" smtClean="0">
                <a:latin typeface="Times New Roman (Headings)"/>
              </a:rPr>
              <a:t>.</a:t>
            </a:r>
            <a:r>
              <a:rPr lang="vi-VN" sz="2800" smtClean="0">
                <a:latin typeface="Times New Roman (Headings)"/>
              </a:rPr>
              <a:t> </a:t>
            </a:r>
          </a:p>
          <a:p>
            <a:pPr eaLnBrk="1" hangingPunct="1">
              <a:lnSpc>
                <a:spcPct val="90000"/>
              </a:lnSpc>
              <a:defRPr/>
            </a:pPr>
            <a:endParaRPr lang="en-US" sz="2800" smtClean="0">
              <a:latin typeface="Times New Roman (Headings)"/>
            </a:endParaRPr>
          </a:p>
        </p:txBody>
      </p:sp>
      <p:sp>
        <p:nvSpPr>
          <p:cNvPr id="25604" name="Content Placeholder 2"/>
          <p:cNvSpPr txBox="1">
            <a:spLocks/>
          </p:cNvSpPr>
          <p:nvPr/>
        </p:nvSpPr>
        <p:spPr bwMode="auto">
          <a:xfrm>
            <a:off x="4572000" y="1600200"/>
            <a:ext cx="4191000" cy="4525963"/>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vi-VN" sz="2800">
                <a:latin typeface="Times New Roman (Headings)"/>
                <a:cs typeface="Times New Roman" pitchFamily="18" charset="0"/>
              </a:rPr>
              <a:t>Cáu kỉnh, tức giận hoặc hận thù</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Hay khóc hoặc sướt mướt</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Thu mình khỏi bạn bè và gia đình</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Mất hứng thú trong các hoạt động</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Thay đổi thói quen ăn và ngủ</a:t>
            </a:r>
            <a:r>
              <a:rPr lang="en-US" sz="2800">
                <a:latin typeface="Times New Roman (Headings)"/>
                <a:cs typeface="Times New Roman" pitchFamily="18" charset="0"/>
              </a:rPr>
              <a:t>.</a:t>
            </a:r>
            <a:r>
              <a:rPr lang="vi-VN" sz="2800">
                <a:latin typeface="Times New Roman (Headings)"/>
                <a:cs typeface="Times New Roman" pitchFamily="18" charset="0"/>
              </a:rPr>
              <a:t> </a:t>
            </a:r>
            <a:endParaRPr lang="en-US" sz="2800">
              <a:latin typeface="Times New Roman (Headings)"/>
              <a:cs typeface="Times New Roman"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990600" y="266700"/>
            <a:ext cx="7696200" cy="1104900"/>
          </a:xfrm>
        </p:spPr>
        <p:txBody>
          <a:bodyPr>
            <a:normAutofit/>
          </a:bodyPr>
          <a:lstStyle/>
          <a:p>
            <a:pPr eaLnBrk="1" hangingPunct="1">
              <a:defRPr/>
            </a:pPr>
            <a:r>
              <a:rPr lang="en-US" sz="4000" dirty="0" smtClean="0">
                <a:latin typeface="Times New Roman (Headings)"/>
              </a:rPr>
              <a:t>* </a:t>
            </a:r>
            <a:r>
              <a:rPr lang="en-US" sz="3600" dirty="0" err="1" smtClean="0">
                <a:solidFill>
                  <a:srgbClr val="FF0000"/>
                </a:solidFill>
                <a:latin typeface="Times New Roman (Headings)"/>
              </a:rPr>
              <a:t>Các</a:t>
            </a:r>
            <a:r>
              <a:rPr lang="en-US" sz="3600" dirty="0" smtClean="0">
                <a:solidFill>
                  <a:srgbClr val="FF0000"/>
                </a:solidFill>
                <a:latin typeface="Times New Roman (Headings)"/>
              </a:rPr>
              <a:t> </a:t>
            </a:r>
            <a:r>
              <a:rPr lang="en-US" sz="3600" dirty="0" err="1" smtClean="0">
                <a:solidFill>
                  <a:srgbClr val="FF0000"/>
                </a:solidFill>
                <a:latin typeface="Times New Roman (Headings)"/>
              </a:rPr>
              <a:t>biểu</a:t>
            </a:r>
            <a:r>
              <a:rPr lang="en-US" sz="3600" dirty="0" smtClean="0">
                <a:solidFill>
                  <a:srgbClr val="FF0000"/>
                </a:solidFill>
                <a:latin typeface="Times New Roman (Headings)"/>
              </a:rPr>
              <a:t> </a:t>
            </a:r>
            <a:r>
              <a:rPr lang="en-US" sz="3600" dirty="0" err="1" smtClean="0">
                <a:solidFill>
                  <a:srgbClr val="FF0000"/>
                </a:solidFill>
                <a:latin typeface="Times New Roman (Headings)"/>
              </a:rPr>
              <a:t>hiện</a:t>
            </a:r>
            <a:r>
              <a:rPr lang="en-US" sz="3600" dirty="0" smtClean="0">
                <a:solidFill>
                  <a:srgbClr val="FF0000"/>
                </a:solidFill>
                <a:latin typeface="Times New Roman (Headings)"/>
              </a:rPr>
              <a:t> </a:t>
            </a:r>
            <a:r>
              <a:rPr lang="en-US" sz="3600" dirty="0" err="1" smtClean="0">
                <a:solidFill>
                  <a:srgbClr val="FF0000"/>
                </a:solidFill>
                <a:latin typeface="Times New Roman (Headings)"/>
              </a:rPr>
              <a:t>nghi</a:t>
            </a:r>
            <a:r>
              <a:rPr lang="en-US" sz="3600" dirty="0" smtClean="0">
                <a:solidFill>
                  <a:srgbClr val="FF0000"/>
                </a:solidFill>
                <a:latin typeface="Times New Roman (Headings)"/>
              </a:rPr>
              <a:t> </a:t>
            </a:r>
            <a:r>
              <a:rPr lang="en-US" sz="3600" dirty="0" err="1" smtClean="0">
                <a:solidFill>
                  <a:srgbClr val="FF0000"/>
                </a:solidFill>
                <a:latin typeface="Times New Roman (Headings)"/>
              </a:rPr>
              <a:t>ngờ</a:t>
            </a:r>
            <a:r>
              <a:rPr lang="en-US" sz="3600" dirty="0" smtClean="0">
                <a:solidFill>
                  <a:srgbClr val="FF0000"/>
                </a:solidFill>
                <a:latin typeface="Times New Roman (Headings)"/>
              </a:rPr>
              <a:t> </a:t>
            </a:r>
            <a:r>
              <a:rPr lang="en-US" sz="3600" dirty="0" err="1" smtClean="0">
                <a:solidFill>
                  <a:srgbClr val="FF0000"/>
                </a:solidFill>
                <a:latin typeface="Times New Roman (Headings)"/>
              </a:rPr>
              <a:t>trầm</a:t>
            </a:r>
            <a:r>
              <a:rPr lang="en-US" sz="3600" dirty="0" smtClean="0">
                <a:solidFill>
                  <a:srgbClr val="FF0000"/>
                </a:solidFill>
                <a:latin typeface="Times New Roman (Headings)"/>
              </a:rPr>
              <a:t> </a:t>
            </a:r>
            <a:r>
              <a:rPr lang="en-US" sz="3600" dirty="0" err="1" smtClean="0">
                <a:solidFill>
                  <a:srgbClr val="FF0000"/>
                </a:solidFill>
                <a:latin typeface="Times New Roman (Headings)"/>
              </a:rPr>
              <a:t>cảm</a:t>
            </a:r>
            <a:r>
              <a:rPr lang="en-US" sz="3600" dirty="0" smtClean="0">
                <a:latin typeface="Times New Roman (Headings)"/>
              </a:rPr>
              <a:t>:</a:t>
            </a:r>
          </a:p>
        </p:txBody>
      </p:sp>
      <p:sp>
        <p:nvSpPr>
          <p:cNvPr id="26627" name="Content Placeholder 2"/>
          <p:cNvSpPr>
            <a:spLocks noGrp="1"/>
          </p:cNvSpPr>
          <p:nvPr>
            <p:ph idx="4294967295"/>
          </p:nvPr>
        </p:nvSpPr>
        <p:spPr>
          <a:xfrm>
            <a:off x="685800" y="1751013"/>
            <a:ext cx="4800600" cy="4344987"/>
          </a:xfrm>
        </p:spPr>
        <p:txBody>
          <a:bodyPr>
            <a:normAutofit fontScale="92500" lnSpcReduction="10000"/>
          </a:bodyPr>
          <a:lstStyle/>
          <a:p>
            <a:pPr eaLnBrk="1" hangingPunct="1">
              <a:lnSpc>
                <a:spcPct val="80000"/>
              </a:lnSpc>
            </a:pPr>
            <a:r>
              <a:rPr lang="vi-VN" sz="2700" smtClean="0">
                <a:latin typeface="Times New Roman (Headings)"/>
              </a:rPr>
              <a:t>Các hành vi vô thức bộc lộ ra bên ngoài</a:t>
            </a:r>
            <a:r>
              <a:rPr lang="en-US" sz="2700" smtClean="0">
                <a:latin typeface="Times New Roman (Headings)"/>
              </a:rPr>
              <a:t>.</a:t>
            </a:r>
          </a:p>
          <a:p>
            <a:pPr eaLnBrk="1" hangingPunct="1">
              <a:lnSpc>
                <a:spcPct val="80000"/>
              </a:lnSpc>
            </a:pPr>
            <a:r>
              <a:rPr lang="vi-VN" sz="2700" smtClean="0">
                <a:latin typeface="Times New Roman (Headings)"/>
              </a:rPr>
              <a:t>Các hành vi tội phạm</a:t>
            </a:r>
            <a:r>
              <a:rPr lang="en-US" sz="2700" smtClean="0">
                <a:latin typeface="Times New Roman (Headings)"/>
              </a:rPr>
              <a:t>.</a:t>
            </a:r>
            <a:endParaRPr lang="vi-VN" sz="2700" smtClean="0">
              <a:latin typeface="Times New Roman (Headings)"/>
            </a:endParaRPr>
          </a:p>
          <a:p>
            <a:pPr eaLnBrk="1" hangingPunct="1">
              <a:lnSpc>
                <a:spcPct val="80000"/>
              </a:lnSpc>
            </a:pPr>
            <a:r>
              <a:rPr lang="vi-VN" sz="2700" smtClean="0">
                <a:latin typeface="Times New Roman (Headings)"/>
              </a:rPr>
              <a:t>Hành vi vô trách nhiệm</a:t>
            </a:r>
            <a:r>
              <a:rPr lang="en-US" sz="2700" smtClean="0">
                <a:latin typeface="Times New Roman (Headings)"/>
              </a:rPr>
              <a:t>.</a:t>
            </a:r>
            <a:r>
              <a:rPr lang="vi-VN" sz="2700" smtClean="0">
                <a:latin typeface="Times New Roman (Headings)"/>
              </a:rPr>
              <a:t> </a:t>
            </a:r>
          </a:p>
          <a:p>
            <a:pPr eaLnBrk="1" hangingPunct="1">
              <a:lnSpc>
                <a:spcPct val="80000"/>
              </a:lnSpc>
            </a:pPr>
            <a:r>
              <a:rPr lang="vi-VN" sz="2700" smtClean="0">
                <a:latin typeface="Times New Roman (Headings)"/>
              </a:rPr>
              <a:t>Học tập ở trường kém, lưu ban</a:t>
            </a:r>
            <a:r>
              <a:rPr lang="en-US" sz="2700" smtClean="0">
                <a:latin typeface="Times New Roman (Headings)"/>
              </a:rPr>
              <a:t>.</a:t>
            </a:r>
            <a:r>
              <a:rPr lang="vi-VN" sz="2700" smtClean="0">
                <a:latin typeface="Times New Roman (Headings)"/>
              </a:rPr>
              <a:t> </a:t>
            </a:r>
          </a:p>
          <a:p>
            <a:pPr eaLnBrk="1" hangingPunct="1">
              <a:lnSpc>
                <a:spcPct val="80000"/>
              </a:lnSpc>
            </a:pPr>
            <a:r>
              <a:rPr lang="en-US" sz="2700" smtClean="0">
                <a:latin typeface="Times New Roman (Headings)"/>
              </a:rPr>
              <a:t>T</a:t>
            </a:r>
            <a:r>
              <a:rPr lang="vi-VN" sz="2700" smtClean="0">
                <a:latin typeface="Times New Roman (Headings)"/>
              </a:rPr>
              <a:t>ách ra khỏi gia đình và bạn, dành nhiều thời gian một mình</a:t>
            </a:r>
            <a:r>
              <a:rPr lang="en-US" sz="2700" smtClean="0">
                <a:latin typeface="Times New Roman (Headings)"/>
              </a:rPr>
              <a:t>.</a:t>
            </a:r>
          </a:p>
          <a:p>
            <a:pPr eaLnBrk="1" hangingPunct="1">
              <a:lnSpc>
                <a:spcPct val="80000"/>
              </a:lnSpc>
            </a:pPr>
            <a:r>
              <a:rPr lang="vi-VN" sz="2700" smtClean="0">
                <a:latin typeface="Times New Roman (Headings)"/>
              </a:rPr>
              <a:t>Dùng rượu hoặc các chất không hợp pháp</a:t>
            </a:r>
            <a:r>
              <a:rPr lang="en-US" sz="2700" smtClean="0">
                <a:latin typeface="Times New Roman (Headings)"/>
              </a:rPr>
              <a:t>.</a:t>
            </a:r>
            <a:r>
              <a:rPr lang="vi-VN" sz="2700" smtClean="0">
                <a:latin typeface="Times New Roman (Headings)"/>
              </a:rPr>
              <a:t> </a:t>
            </a:r>
            <a:endParaRPr lang="en-US" sz="2700" smtClean="0">
              <a:latin typeface="Times New Roman (Headings)"/>
            </a:endParaRPr>
          </a:p>
        </p:txBody>
      </p:sp>
      <p:pic>
        <p:nvPicPr>
          <p:cNvPr id="26628" name="Picture 4" descr="D:\Tap huan giao vien_2012\anh cho slide\img_0111.jpg"/>
          <p:cNvPicPr>
            <a:picLocks noChangeAspect="1" noChangeArrowheads="1"/>
          </p:cNvPicPr>
          <p:nvPr/>
        </p:nvPicPr>
        <p:blipFill>
          <a:blip r:embed="rId2"/>
          <a:srcRect/>
          <a:stretch>
            <a:fillRect/>
          </a:stretch>
        </p:blipFill>
        <p:spPr bwMode="auto">
          <a:xfrm>
            <a:off x="5399088" y="1849438"/>
            <a:ext cx="3516312" cy="2786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457200" y="228600"/>
            <a:ext cx="6477000" cy="1143000"/>
          </a:xfrm>
        </p:spPr>
        <p:txBody>
          <a:bodyPr/>
          <a:lstStyle/>
          <a:p>
            <a:pPr eaLnBrk="1" hangingPunct="1">
              <a:defRPr/>
            </a:pPr>
            <a:r>
              <a:rPr lang="en-US" smtClean="0">
                <a:latin typeface="Times New Roman (Headings)"/>
              </a:rPr>
              <a:t>BÁO ĐỘNG?</a:t>
            </a:r>
          </a:p>
        </p:txBody>
      </p:sp>
      <p:sp>
        <p:nvSpPr>
          <p:cNvPr id="27651" name="Content Placeholder 2"/>
          <p:cNvSpPr>
            <a:spLocks noGrp="1"/>
          </p:cNvSpPr>
          <p:nvPr>
            <p:ph idx="4294967295"/>
          </p:nvPr>
        </p:nvSpPr>
        <p:spPr>
          <a:xfrm>
            <a:off x="457200" y="1600200"/>
            <a:ext cx="8229600" cy="3633788"/>
          </a:xfrm>
        </p:spPr>
        <p:txBody>
          <a:bodyPr/>
          <a:lstStyle/>
          <a:p>
            <a:pPr eaLnBrk="1" hangingPunct="1"/>
            <a:endParaRPr lang="en-US" smtClean="0">
              <a:latin typeface="Times New Roman (Headings)"/>
            </a:endParaRPr>
          </a:p>
          <a:p>
            <a:pPr eaLnBrk="1" hangingPunct="1"/>
            <a:endParaRPr lang="en-US" smtClean="0">
              <a:latin typeface="Times New Roman (Headings)"/>
            </a:endParaRPr>
          </a:p>
          <a:p>
            <a:pPr eaLnBrk="1" hangingPunct="1"/>
            <a:r>
              <a:rPr lang="en-US" smtClean="0">
                <a:latin typeface="Times New Roman (Headings)"/>
              </a:rPr>
              <a:t>Kéo dài ít nhất                   </a:t>
            </a:r>
            <a:r>
              <a:rPr lang="vi-VN" smtClean="0">
                <a:latin typeface="Times New Roman (Headings)"/>
              </a:rPr>
              <a:t>tuần </a:t>
            </a:r>
            <a:endParaRPr lang="en-US" smtClean="0">
              <a:latin typeface="Times New Roman (Headings)"/>
            </a:endParaRPr>
          </a:p>
          <a:p>
            <a:pPr eaLnBrk="1" hangingPunct="1"/>
            <a:endParaRPr lang="en-US" smtClean="0">
              <a:latin typeface="Times New Roman (Headings)"/>
            </a:endParaRPr>
          </a:p>
          <a:p>
            <a:pPr eaLnBrk="1" hangingPunct="1"/>
            <a:r>
              <a:rPr lang="en-US" smtClean="0">
                <a:latin typeface="Times New Roman (Headings)"/>
              </a:rPr>
              <a:t>Ả</a:t>
            </a:r>
            <a:r>
              <a:rPr lang="vi-VN" smtClean="0">
                <a:latin typeface="Times New Roman (Headings)"/>
              </a:rPr>
              <a:t>nh hưởng đến tâm trạng</a:t>
            </a:r>
            <a:r>
              <a:rPr lang="en-US" smtClean="0">
                <a:latin typeface="Times New Roman (Headings)"/>
              </a:rPr>
              <a:t>, </a:t>
            </a:r>
            <a:r>
              <a:rPr lang="vi-VN" smtClean="0">
                <a:latin typeface="Times New Roman (Headings)"/>
              </a:rPr>
              <a:t>các năng lực, chức năng cuộc sống</a:t>
            </a:r>
            <a:endParaRPr lang="en-US" smtClean="0">
              <a:latin typeface="Times New Roman (Headings)"/>
            </a:endParaRPr>
          </a:p>
        </p:txBody>
      </p:sp>
      <p:pic>
        <p:nvPicPr>
          <p:cNvPr id="27652" name="Picture 4"/>
          <p:cNvPicPr>
            <a:picLocks noChangeAspect="1" noChangeArrowheads="1"/>
          </p:cNvPicPr>
          <p:nvPr/>
        </p:nvPicPr>
        <p:blipFill>
          <a:blip r:embed="rId2"/>
          <a:srcRect/>
          <a:stretch>
            <a:fillRect/>
          </a:stretch>
        </p:blipFill>
        <p:spPr bwMode="auto">
          <a:xfrm>
            <a:off x="3505200" y="1600200"/>
            <a:ext cx="1436688" cy="1809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457200" y="0"/>
            <a:ext cx="8229600" cy="1219200"/>
          </a:xfrm>
        </p:spPr>
        <p:txBody>
          <a:bodyPr/>
          <a:lstStyle/>
          <a:p>
            <a:pPr eaLnBrk="1" hangingPunct="1">
              <a:defRPr/>
            </a:pPr>
            <a:r>
              <a:rPr lang="en-US" b="1" smtClean="0">
                <a:latin typeface="Times New Roman (Headings)"/>
              </a:rPr>
              <a:t>1.2.Hậu quả:</a:t>
            </a:r>
          </a:p>
        </p:txBody>
      </p:sp>
      <p:sp>
        <p:nvSpPr>
          <p:cNvPr id="10243" name="Content Placeholder 2"/>
          <p:cNvSpPr>
            <a:spLocks noGrp="1"/>
          </p:cNvSpPr>
          <p:nvPr>
            <p:ph idx="4294967295"/>
          </p:nvPr>
        </p:nvSpPr>
        <p:spPr>
          <a:xfrm>
            <a:off x="533400" y="1371600"/>
            <a:ext cx="8229600" cy="4525963"/>
          </a:xfrm>
        </p:spPr>
        <p:txBody>
          <a:bodyPr>
            <a:normAutofit fontScale="92500" lnSpcReduction="10000"/>
          </a:bodyPr>
          <a:lstStyle/>
          <a:p>
            <a:pPr eaLnBrk="1" hangingPunct="1">
              <a:lnSpc>
                <a:spcPct val="90000"/>
              </a:lnSpc>
              <a:defRPr/>
            </a:pPr>
            <a:r>
              <a:rPr lang="vi-VN" sz="2800" smtClean="0">
                <a:latin typeface="Times New Roman" pitchFamily="18" charset="0"/>
              </a:rPr>
              <a:t>Những vấn đề ở trường</a:t>
            </a:r>
            <a:r>
              <a:rPr lang="en-US" sz="2800" smtClean="0">
                <a:latin typeface="Times New Roman" pitchFamily="18" charset="0"/>
              </a:rPr>
              <a:t>: </a:t>
            </a:r>
            <a:r>
              <a:rPr lang="en-US" sz="2800" i="1" smtClean="0">
                <a:latin typeface="Times New Roman" pitchFamily="18" charset="0"/>
              </a:rPr>
              <a:t>thiếu sinh lực, khó tập trung; có thể dẫn đến nghỉ học, lưu ban, bức xúc với nhiệm vụ …</a:t>
            </a:r>
          </a:p>
          <a:p>
            <a:pPr eaLnBrk="1" hangingPunct="1">
              <a:lnSpc>
                <a:spcPct val="90000"/>
              </a:lnSpc>
              <a:defRPr/>
            </a:pPr>
            <a:r>
              <a:rPr lang="en-US" sz="2800" smtClean="0">
                <a:latin typeface="Times New Roman" pitchFamily="18" charset="0"/>
              </a:rPr>
              <a:t>Những vấn đề trong gia đình: </a:t>
            </a:r>
            <a:r>
              <a:rPr lang="en-US" sz="2800" i="1" smtClean="0">
                <a:latin typeface="Times New Roman" pitchFamily="18" charset="0"/>
              </a:rPr>
              <a:t>bỏ nhà, đề cập đến việc đó.</a:t>
            </a:r>
            <a:endParaRPr lang="vi-VN" sz="2800" i="1" smtClean="0">
              <a:latin typeface="Times New Roman" pitchFamily="18" charset="0"/>
            </a:endParaRPr>
          </a:p>
          <a:p>
            <a:pPr eaLnBrk="1" hangingPunct="1">
              <a:lnSpc>
                <a:spcPct val="90000"/>
              </a:lnSpc>
              <a:defRPr/>
            </a:pPr>
            <a:r>
              <a:rPr lang="vi-VN" sz="2800" smtClean="0">
                <a:latin typeface="Times New Roman" pitchFamily="18" charset="0"/>
              </a:rPr>
              <a:t>Lạm dụng rượu và ma túy</a:t>
            </a:r>
            <a:r>
              <a:rPr lang="en-US" sz="2800" smtClean="0">
                <a:latin typeface="Times New Roman" pitchFamily="18" charset="0"/>
              </a:rPr>
              <a:t>: </a:t>
            </a:r>
            <a:r>
              <a:rPr lang="en-US" sz="2800" i="1" smtClean="0">
                <a:latin typeface="Times New Roman" pitchFamily="18" charset="0"/>
              </a:rPr>
              <a:t>cố gắng tự chữa</a:t>
            </a:r>
            <a:r>
              <a:rPr lang="en-US" sz="2800" smtClean="0">
                <a:latin typeface="Times New Roman" pitchFamily="18" charset="0"/>
              </a:rPr>
              <a:t>. </a:t>
            </a:r>
          </a:p>
          <a:p>
            <a:pPr eaLnBrk="1" hangingPunct="1">
              <a:lnSpc>
                <a:spcPct val="90000"/>
              </a:lnSpc>
              <a:defRPr/>
            </a:pPr>
            <a:r>
              <a:rPr lang="en-US" sz="2800" smtClean="0">
                <a:latin typeface="Times New Roman" pitchFamily="18" charset="0"/>
              </a:rPr>
              <a:t>Vấn đề về cái tôi: t</a:t>
            </a:r>
            <a:r>
              <a:rPr lang="vi-VN" sz="2800" smtClean="0">
                <a:latin typeface="Times New Roman" pitchFamily="18" charset="0"/>
              </a:rPr>
              <a:t>ự trọng thấp</a:t>
            </a:r>
            <a:endParaRPr lang="en-US" sz="2800" smtClean="0">
              <a:latin typeface="Times New Roman" pitchFamily="18" charset="0"/>
            </a:endParaRPr>
          </a:p>
          <a:p>
            <a:pPr eaLnBrk="1" hangingPunct="1">
              <a:lnSpc>
                <a:spcPct val="90000"/>
              </a:lnSpc>
              <a:defRPr/>
            </a:pPr>
            <a:r>
              <a:rPr lang="vi-VN" sz="2800" smtClean="0">
                <a:latin typeface="Times New Roman" pitchFamily="18" charset="0"/>
              </a:rPr>
              <a:t>Nghiện internet</a:t>
            </a:r>
            <a:r>
              <a:rPr lang="en-US" sz="2800" smtClean="0">
                <a:latin typeface="Times New Roman" pitchFamily="18" charset="0"/>
              </a:rPr>
              <a:t>: …</a:t>
            </a:r>
            <a:r>
              <a:rPr lang="vi-VN" sz="2800" smtClean="0">
                <a:latin typeface="Times New Roman" pitchFamily="18" charset="0"/>
              </a:rPr>
              <a:t>Các hành vi liều lĩnh</a:t>
            </a:r>
            <a:r>
              <a:rPr lang="en-US" sz="2800" smtClean="0">
                <a:latin typeface="Times New Roman" pitchFamily="18" charset="0"/>
              </a:rPr>
              <a:t>: lái xe, uống rượu, tình dục không an toàn.</a:t>
            </a:r>
          </a:p>
          <a:p>
            <a:pPr eaLnBrk="1" hangingPunct="1">
              <a:lnSpc>
                <a:spcPct val="90000"/>
              </a:lnSpc>
              <a:defRPr/>
            </a:pPr>
            <a:r>
              <a:rPr lang="vi-VN" sz="2800" smtClean="0">
                <a:latin typeface="Times New Roman" pitchFamily="18" charset="0"/>
              </a:rPr>
              <a:t>Bạo lực</a:t>
            </a:r>
            <a:r>
              <a:rPr lang="en-US" sz="2800" smtClean="0">
                <a:latin typeface="Times New Roman" pitchFamily="18" charset="0"/>
              </a:rPr>
              <a:t>: </a:t>
            </a:r>
          </a:p>
          <a:p>
            <a:pPr eaLnBrk="1" hangingPunct="1">
              <a:lnSpc>
                <a:spcPct val="90000"/>
              </a:lnSpc>
              <a:defRPr/>
            </a:pPr>
            <a:r>
              <a:rPr lang="en-US" sz="2800" smtClean="0">
                <a:latin typeface="Times New Roman" pitchFamily="18" charset="0"/>
              </a:rPr>
              <a:t>Rối loạn ăn uống, tự gây thương tích.</a:t>
            </a:r>
            <a:endParaRPr lang="en-US" sz="2800" smtClean="0"/>
          </a:p>
        </p:txBody>
      </p:sp>
      <p:pic>
        <p:nvPicPr>
          <p:cNvPr id="28676" name="Picture 2" descr="C:\Documents and Settings\HC\My Documents\Downloads\Underage-drinking.jpg"/>
          <p:cNvPicPr>
            <a:picLocks noChangeAspect="1" noChangeArrowheads="1"/>
          </p:cNvPicPr>
          <p:nvPr/>
        </p:nvPicPr>
        <p:blipFill>
          <a:blip r:embed="rId2"/>
          <a:srcRect/>
          <a:stretch>
            <a:fillRect/>
          </a:stretch>
        </p:blipFill>
        <p:spPr bwMode="auto">
          <a:xfrm>
            <a:off x="6629400" y="4876800"/>
            <a:ext cx="2514600" cy="221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0" y="312738"/>
            <a:ext cx="7924800" cy="1104900"/>
          </a:xfrm>
        </p:spPr>
        <p:txBody>
          <a:bodyPr/>
          <a:lstStyle/>
          <a:p>
            <a:pPr eaLnBrk="1" hangingPunct="1">
              <a:defRPr/>
            </a:pPr>
            <a:r>
              <a:rPr lang="en-US" smtClean="0">
                <a:latin typeface="Times New Roman (Headings)"/>
              </a:rPr>
              <a:t>1.3.Hỗ trợ</a:t>
            </a:r>
          </a:p>
        </p:txBody>
      </p:sp>
      <p:sp>
        <p:nvSpPr>
          <p:cNvPr id="11267" name="Content Placeholder 2"/>
          <p:cNvSpPr>
            <a:spLocks noGrp="1"/>
          </p:cNvSpPr>
          <p:nvPr>
            <p:ph idx="4294967295"/>
          </p:nvPr>
        </p:nvSpPr>
        <p:spPr>
          <a:xfrm>
            <a:off x="304800" y="1828800"/>
            <a:ext cx="8458200" cy="4373563"/>
          </a:xfrm>
        </p:spPr>
        <p:txBody>
          <a:bodyPr>
            <a:normAutofit/>
          </a:bodyPr>
          <a:lstStyle/>
          <a:p>
            <a:pPr eaLnBrk="1" hangingPunct="1">
              <a:lnSpc>
                <a:spcPct val="80000"/>
              </a:lnSpc>
              <a:buFontTx/>
              <a:buNone/>
              <a:defRPr/>
            </a:pPr>
            <a:r>
              <a:rPr lang="en-US" smtClean="0">
                <a:latin typeface="Times New Roman (Headings)"/>
              </a:rPr>
              <a:t>a.</a:t>
            </a:r>
            <a:r>
              <a:rPr lang="vi-VN" smtClean="0">
                <a:latin typeface="Times New Roman (Headings)"/>
              </a:rPr>
              <a:t>Hỗ trợ</a:t>
            </a:r>
            <a:r>
              <a:rPr lang="en-US" smtClean="0">
                <a:latin typeface="Times New Roman (Headings)"/>
              </a:rPr>
              <a:t> trẻ trầm cảm nói về vấn đề của mình:</a:t>
            </a:r>
          </a:p>
          <a:p>
            <a:pPr eaLnBrk="1" hangingPunct="1">
              <a:lnSpc>
                <a:spcPct val="80000"/>
              </a:lnSpc>
              <a:buFontTx/>
              <a:buNone/>
              <a:defRPr/>
            </a:pPr>
            <a:r>
              <a:rPr lang="en-US" smtClean="0">
                <a:latin typeface="Times New Roman (Headings)"/>
              </a:rPr>
              <a:t>-Đề nghị giúp đỡ: Hỏi không mang tính điều tra, cho trẻ biết bạn sẵn sàng hỗ trợ khi trẻ cần. </a:t>
            </a:r>
          </a:p>
          <a:p>
            <a:pPr eaLnBrk="1" hangingPunct="1">
              <a:lnSpc>
                <a:spcPct val="80000"/>
              </a:lnSpc>
              <a:buFontTx/>
              <a:buNone/>
              <a:defRPr/>
            </a:pPr>
            <a:r>
              <a:rPr lang="en-US" smtClean="0">
                <a:latin typeface="Times New Roman (Headings)"/>
              </a:rPr>
              <a:t>-Nhẹ nhàng nhưng kiên định: Tôn trọng cảm xúc của trẻ; vẫn nhấn mạnh mối lo ngại…</a:t>
            </a:r>
          </a:p>
          <a:p>
            <a:pPr eaLnBrk="1" hangingPunct="1">
              <a:lnSpc>
                <a:spcPct val="80000"/>
              </a:lnSpc>
              <a:buFontTx/>
              <a:buNone/>
              <a:defRPr/>
            </a:pPr>
            <a:r>
              <a:rPr lang="en-US" smtClean="0">
                <a:latin typeface="Times New Roman (Headings)"/>
              </a:rPr>
              <a:t>-Lắng nghe không thuyết giảng: không nhận xét, chỉ trích khi trẻ nói.</a:t>
            </a:r>
          </a:p>
          <a:p>
            <a:pPr eaLnBrk="1" hangingPunct="1">
              <a:lnSpc>
                <a:spcPct val="80000"/>
              </a:lnSpc>
              <a:buFontTx/>
              <a:buNone/>
              <a:defRPr/>
            </a:pPr>
            <a:r>
              <a:rPr lang="en-US" smtClean="0">
                <a:latin typeface="Times New Roman (Headings)"/>
              </a:rPr>
              <a:t>-Công nhận cảm xúc của trẻ: không tranh luận, ghi nhận nỗi đau, sự buồn bã của trẻ. </a:t>
            </a:r>
          </a:p>
          <a:p>
            <a:pPr eaLnBrk="1" hangingPunct="1">
              <a:lnSpc>
                <a:spcPct val="80000"/>
              </a:lnSpc>
              <a:buFontTx/>
              <a:buNone/>
              <a:defRPr/>
            </a:pPr>
            <a:endParaRPr lang="en-US" smtClean="0">
              <a:latin typeface="Times New Roman (Headings)"/>
            </a:endParaRPr>
          </a:p>
        </p:txBody>
      </p:sp>
      <p:pic>
        <p:nvPicPr>
          <p:cNvPr id="29700" name="Picture 5"/>
          <p:cNvPicPr>
            <a:picLocks noChangeAspect="1" noChangeArrowheads="1"/>
          </p:cNvPicPr>
          <p:nvPr/>
        </p:nvPicPr>
        <p:blipFill>
          <a:blip r:embed="rId2"/>
          <a:srcRect/>
          <a:stretch>
            <a:fillRect/>
          </a:stretch>
        </p:blipFill>
        <p:spPr bwMode="auto">
          <a:xfrm>
            <a:off x="-98425" y="57150"/>
            <a:ext cx="1717675" cy="1619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a:xfrm>
            <a:off x="457200" y="345141"/>
            <a:ext cx="8229600" cy="1624336"/>
          </a:xfrm>
        </p:spPr>
        <p:txBody>
          <a:bodyPr/>
          <a:lstStyle/>
          <a:p>
            <a:pPr eaLnBrk="1" hangingPunct="1">
              <a:defRPr/>
            </a:pPr>
            <a:r>
              <a:rPr lang="en-US" sz="3200" dirty="0" err="1" smtClean="0">
                <a:solidFill>
                  <a:srgbClr val="FF0000"/>
                </a:solidFill>
              </a:rPr>
              <a:t>b.Hỗ</a:t>
            </a:r>
            <a:r>
              <a:rPr lang="en-US" sz="3200" dirty="0" smtClean="0">
                <a:solidFill>
                  <a:srgbClr val="FF0000"/>
                </a:solidFill>
              </a:rPr>
              <a:t> </a:t>
            </a:r>
            <a:r>
              <a:rPr lang="en-US" sz="3200" dirty="0" err="1" smtClean="0">
                <a:solidFill>
                  <a:srgbClr val="FF0000"/>
                </a:solidFill>
              </a:rPr>
              <a:t>trợ</a:t>
            </a:r>
            <a:r>
              <a:rPr lang="en-US" sz="3200" dirty="0" smtClean="0">
                <a:solidFill>
                  <a:srgbClr val="FF0000"/>
                </a:solidFill>
              </a:rPr>
              <a:t> </a:t>
            </a:r>
            <a:r>
              <a:rPr lang="en-US" sz="3200" dirty="0" err="1" smtClean="0">
                <a:solidFill>
                  <a:srgbClr val="FF0000"/>
                </a:solidFill>
              </a:rPr>
              <a:t>trẻ</a:t>
            </a:r>
            <a:r>
              <a:rPr lang="en-US" sz="3200" dirty="0" smtClean="0">
                <a:solidFill>
                  <a:srgbClr val="FF0000"/>
                </a:solidFill>
              </a:rPr>
              <a:t> </a:t>
            </a:r>
            <a:r>
              <a:rPr lang="en-US" sz="3200" dirty="0" err="1" smtClean="0">
                <a:solidFill>
                  <a:srgbClr val="FF0000"/>
                </a:solidFill>
              </a:rPr>
              <a:t>đang</a:t>
            </a:r>
            <a:r>
              <a:rPr lang="en-US" sz="3200" dirty="0" smtClean="0">
                <a:solidFill>
                  <a:srgbClr val="FF0000"/>
                </a:solidFill>
              </a:rPr>
              <a:t> </a:t>
            </a:r>
            <a:r>
              <a:rPr lang="en-US" sz="3200" dirty="0" err="1" smtClean="0">
                <a:solidFill>
                  <a:srgbClr val="FF0000"/>
                </a:solidFill>
              </a:rPr>
              <a:t>điều</a:t>
            </a:r>
            <a:r>
              <a:rPr lang="en-US" sz="3200" dirty="0" smtClean="0">
                <a:solidFill>
                  <a:srgbClr val="FF0000"/>
                </a:solidFill>
              </a:rPr>
              <a:t> </a:t>
            </a:r>
            <a:r>
              <a:rPr lang="en-US" sz="3200" dirty="0" err="1" smtClean="0">
                <a:solidFill>
                  <a:srgbClr val="FF0000"/>
                </a:solidFill>
              </a:rPr>
              <a:t>trị</a:t>
            </a:r>
            <a:r>
              <a:rPr lang="en-US" sz="3200" dirty="0" smtClean="0">
                <a:solidFill>
                  <a:srgbClr val="FF0000"/>
                </a:solidFill>
              </a:rPr>
              <a:t> </a:t>
            </a:r>
            <a:r>
              <a:rPr lang="en-US" sz="3200" dirty="0" err="1" smtClean="0">
                <a:solidFill>
                  <a:srgbClr val="FF0000"/>
                </a:solidFill>
              </a:rPr>
              <a:t>trầm</a:t>
            </a:r>
            <a:r>
              <a:rPr lang="en-US" sz="3200" dirty="0" smtClean="0">
                <a:solidFill>
                  <a:srgbClr val="FF0000"/>
                </a:solidFill>
              </a:rPr>
              <a:t> </a:t>
            </a:r>
            <a:r>
              <a:rPr lang="en-US" sz="3200" dirty="0" err="1" smtClean="0">
                <a:solidFill>
                  <a:srgbClr val="FF0000"/>
                </a:solidFill>
              </a:rPr>
              <a:t>cảm</a:t>
            </a:r>
            <a:r>
              <a:rPr lang="en-US" sz="3200" dirty="0" smtClean="0"/>
              <a:t>.</a:t>
            </a:r>
            <a:r>
              <a:rPr lang="en-US" sz="4000" dirty="0" smtClean="0"/>
              <a:t> </a:t>
            </a:r>
          </a:p>
        </p:txBody>
      </p:sp>
      <p:sp>
        <p:nvSpPr>
          <p:cNvPr id="30723" name="Rectangle 3"/>
          <p:cNvSpPr>
            <a:spLocks noGrp="1" noChangeArrowheads="1"/>
          </p:cNvSpPr>
          <p:nvPr>
            <p:ph type="body" idx="4294967295"/>
          </p:nvPr>
        </p:nvSpPr>
        <p:spPr/>
        <p:txBody>
          <a:bodyPr>
            <a:normAutofit fontScale="70000" lnSpcReduction="20000"/>
          </a:bodyPr>
          <a:lstStyle/>
          <a:p>
            <a:pPr eaLnBrk="1" hangingPunct="1">
              <a:lnSpc>
                <a:spcPct val="80000"/>
              </a:lnSpc>
            </a:pPr>
            <a:r>
              <a:rPr lang="en-US" sz="3000" dirty="0" err="1" smtClean="0">
                <a:latin typeface="Times New Roman (Headings)"/>
              </a:rPr>
              <a:t>Thấu</a:t>
            </a:r>
            <a:r>
              <a:rPr lang="en-US" sz="3000" dirty="0" smtClean="0">
                <a:latin typeface="Times New Roman (Headings)"/>
              </a:rPr>
              <a:t> </a:t>
            </a:r>
            <a:r>
              <a:rPr lang="en-US" sz="3000" dirty="0" err="1" smtClean="0">
                <a:latin typeface="Times New Roman (Headings)"/>
              </a:rPr>
              <a:t>hiểu</a:t>
            </a:r>
            <a:r>
              <a:rPr lang="en-US" sz="3000" dirty="0" smtClean="0">
                <a:latin typeface="Times New Roman (Headings)"/>
              </a:rPr>
              <a:t>.</a:t>
            </a:r>
          </a:p>
          <a:p>
            <a:pPr eaLnBrk="1" hangingPunct="1">
              <a:lnSpc>
                <a:spcPct val="80000"/>
              </a:lnSpc>
            </a:pPr>
            <a:r>
              <a:rPr lang="en-US" sz="3000" dirty="0" err="1" smtClean="0">
                <a:latin typeface="Times New Roman (Headings)"/>
              </a:rPr>
              <a:t>Khuyến</a:t>
            </a:r>
            <a:r>
              <a:rPr lang="en-US" sz="3000" dirty="0" smtClean="0">
                <a:latin typeface="Times New Roman (Headings)"/>
              </a:rPr>
              <a:t> </a:t>
            </a:r>
            <a:r>
              <a:rPr lang="en-US" sz="3000" dirty="0" err="1" smtClean="0">
                <a:latin typeface="Times New Roman (Headings)"/>
              </a:rPr>
              <a:t>khích</a:t>
            </a:r>
            <a:r>
              <a:rPr lang="en-US" sz="3000" dirty="0" smtClean="0">
                <a:latin typeface="Times New Roman (Headings)"/>
              </a:rPr>
              <a:t> </a:t>
            </a:r>
            <a:r>
              <a:rPr lang="en-US" sz="3000" dirty="0" err="1" smtClean="0">
                <a:latin typeface="Times New Roman (Headings)"/>
              </a:rPr>
              <a:t>các</a:t>
            </a:r>
            <a:r>
              <a:rPr lang="en-US" sz="3000" dirty="0" smtClean="0">
                <a:latin typeface="Times New Roman (Headings)"/>
              </a:rPr>
              <a:t> </a:t>
            </a:r>
            <a:r>
              <a:rPr lang="en-US" sz="3000" dirty="0" err="1" smtClean="0">
                <a:latin typeface="Times New Roman (Headings)"/>
              </a:rPr>
              <a:t>hoạt</a:t>
            </a:r>
            <a:r>
              <a:rPr lang="en-US" sz="3000" dirty="0" smtClean="0">
                <a:latin typeface="Times New Roman (Headings)"/>
              </a:rPr>
              <a:t> </a:t>
            </a:r>
            <a:r>
              <a:rPr lang="en-US" sz="3000" dirty="0" err="1" smtClean="0">
                <a:latin typeface="Times New Roman (Headings)"/>
              </a:rPr>
              <a:t>động</a:t>
            </a:r>
            <a:r>
              <a:rPr lang="en-US" sz="3000" dirty="0" smtClean="0">
                <a:latin typeface="Times New Roman (Headings)"/>
              </a:rPr>
              <a:t> </a:t>
            </a:r>
            <a:r>
              <a:rPr lang="en-US" sz="3000" dirty="0" err="1" smtClean="0">
                <a:latin typeface="Times New Roman (Headings)"/>
              </a:rPr>
              <a:t>thể</a:t>
            </a:r>
            <a:r>
              <a:rPr lang="en-US" sz="3000" dirty="0" smtClean="0">
                <a:latin typeface="Times New Roman (Headings)"/>
              </a:rPr>
              <a:t> </a:t>
            </a:r>
            <a:r>
              <a:rPr lang="en-US" sz="3000" dirty="0" err="1" smtClean="0">
                <a:latin typeface="Times New Roman (Headings)"/>
              </a:rPr>
              <a:t>chất</a:t>
            </a:r>
            <a:r>
              <a:rPr lang="en-US" sz="3000" dirty="0" smtClean="0">
                <a:latin typeface="Times New Roman (Headings)"/>
              </a:rPr>
              <a:t>.</a:t>
            </a:r>
          </a:p>
          <a:p>
            <a:pPr eaLnBrk="1" hangingPunct="1">
              <a:lnSpc>
                <a:spcPct val="80000"/>
              </a:lnSpc>
            </a:pPr>
            <a:r>
              <a:rPr lang="vi-VN" sz="3000" dirty="0" smtClean="0">
                <a:latin typeface="Times New Roman (Headings)"/>
              </a:rPr>
              <a:t>Khuyến khích các hoạt động xã hội</a:t>
            </a:r>
            <a:r>
              <a:rPr lang="en-US" sz="3000" dirty="0" smtClean="0">
                <a:latin typeface="Times New Roman (Headings)"/>
              </a:rPr>
              <a:t>.</a:t>
            </a:r>
          </a:p>
          <a:p>
            <a:pPr eaLnBrk="1" hangingPunct="1">
              <a:lnSpc>
                <a:spcPct val="80000"/>
              </a:lnSpc>
            </a:pPr>
            <a:r>
              <a:rPr lang="en-US" sz="3000" dirty="0" err="1" smtClean="0">
                <a:latin typeface="Times New Roman (Headings)"/>
              </a:rPr>
              <a:t>Duy</a:t>
            </a:r>
            <a:r>
              <a:rPr lang="en-US" sz="3000" dirty="0" smtClean="0">
                <a:latin typeface="Times New Roman (Headings)"/>
              </a:rPr>
              <a:t> </a:t>
            </a:r>
            <a:r>
              <a:rPr lang="en-US" sz="3000" dirty="0" err="1" smtClean="0">
                <a:latin typeface="Times New Roman (Headings)"/>
              </a:rPr>
              <a:t>trì</a:t>
            </a:r>
            <a:r>
              <a:rPr lang="en-US" sz="3000" dirty="0" smtClean="0">
                <a:latin typeface="Times New Roman (Headings)"/>
              </a:rPr>
              <a:t> can </a:t>
            </a:r>
            <a:r>
              <a:rPr lang="en-US" sz="3000" dirty="0" err="1" smtClean="0">
                <a:latin typeface="Times New Roman (Headings)"/>
              </a:rPr>
              <a:t>thiệp</a:t>
            </a:r>
            <a:r>
              <a:rPr lang="en-US" sz="3000" dirty="0" smtClean="0">
                <a:latin typeface="Times New Roman (Headings)"/>
              </a:rPr>
              <a:t>.</a:t>
            </a:r>
          </a:p>
          <a:p>
            <a:pPr eaLnBrk="1" hangingPunct="1">
              <a:lnSpc>
                <a:spcPct val="80000"/>
              </a:lnSpc>
            </a:pPr>
            <a:r>
              <a:rPr lang="vi-VN" sz="3000" dirty="0" smtClean="0">
                <a:latin typeface="Times New Roman (Headings)"/>
              </a:rPr>
              <a:t>Dạy trẻ các kĩ năng</a:t>
            </a:r>
            <a:r>
              <a:rPr lang="en-US" sz="3000" dirty="0" smtClean="0">
                <a:latin typeface="Times New Roman (Headings)"/>
              </a:rPr>
              <a:t>.</a:t>
            </a:r>
          </a:p>
          <a:p>
            <a:pPr eaLnBrk="1" hangingPunct="1">
              <a:lnSpc>
                <a:spcPct val="80000"/>
              </a:lnSpc>
            </a:pPr>
            <a:r>
              <a:rPr lang="vi-VN" sz="3000" dirty="0" smtClean="0">
                <a:latin typeface="Times New Roman (Headings)"/>
              </a:rPr>
              <a:t>Xây dựng hệ thống liên lạc giữa gia đình và nhà trường</a:t>
            </a:r>
            <a:r>
              <a:rPr lang="en-US" sz="3000" dirty="0" smtClean="0">
                <a:latin typeface="Times New Roman (Headings)"/>
              </a:rPr>
              <a:t>.</a:t>
            </a:r>
          </a:p>
          <a:p>
            <a:pPr eaLnBrk="1" hangingPunct="1">
              <a:lnSpc>
                <a:spcPct val="80000"/>
              </a:lnSpc>
            </a:pPr>
            <a:r>
              <a:rPr lang="en-US" sz="3000" dirty="0" err="1" smtClean="0">
                <a:latin typeface="Times New Roman (Headings)"/>
              </a:rPr>
              <a:t>Học</a:t>
            </a:r>
            <a:r>
              <a:rPr lang="en-US" sz="3000" dirty="0" smtClean="0">
                <a:latin typeface="Times New Roman (Headings)"/>
              </a:rPr>
              <a:t> </a:t>
            </a:r>
            <a:r>
              <a:rPr lang="en-US" sz="3000" dirty="0" err="1" smtClean="0">
                <a:latin typeface="Times New Roman (Headings)"/>
              </a:rPr>
              <a:t>về</a:t>
            </a:r>
            <a:r>
              <a:rPr lang="en-US" sz="3000" dirty="0" smtClean="0">
                <a:latin typeface="Times New Roman (Headings)"/>
              </a:rPr>
              <a:t>  </a:t>
            </a:r>
            <a:r>
              <a:rPr lang="en-US" sz="3000" dirty="0" err="1" smtClean="0">
                <a:latin typeface="Times New Roman (Headings)"/>
              </a:rPr>
              <a:t>trầm</a:t>
            </a:r>
            <a:r>
              <a:rPr lang="en-US" sz="3000" dirty="0" smtClean="0">
                <a:latin typeface="Times New Roman (Headings)"/>
              </a:rPr>
              <a:t> </a:t>
            </a:r>
            <a:r>
              <a:rPr lang="en-US" sz="3000" dirty="0" err="1" smtClean="0">
                <a:latin typeface="Times New Roman (Headings)"/>
              </a:rPr>
              <a:t>cảm</a:t>
            </a:r>
            <a:r>
              <a:rPr lang="en-US" sz="3000" dirty="0" smtClean="0">
                <a:latin typeface="Times New Roman (Headings)"/>
              </a:rPr>
              <a:t>.</a:t>
            </a:r>
          </a:p>
          <a:p>
            <a:pPr eaLnBrk="1" hangingPunct="1">
              <a:lnSpc>
                <a:spcPct val="80000"/>
              </a:lnSpc>
            </a:pPr>
            <a:endParaRPr lang="en-US" sz="3000" dirty="0" smtClean="0">
              <a:latin typeface="Times New Roman (Headings)"/>
            </a:endParaRPr>
          </a:p>
          <a:p>
            <a:pPr eaLnBrk="1" hangingPunct="1"/>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2.Tự </a:t>
            </a:r>
            <a:r>
              <a:rPr lang="en-US" b="1" dirty="0" err="1" smtClean="0">
                <a:solidFill>
                  <a:srgbClr val="FF0000"/>
                </a:solidFill>
                <a:latin typeface="Times New Roman (Headings)"/>
              </a:rPr>
              <a:t>tử</a:t>
            </a:r>
            <a:endParaRPr lang="en-US" b="1" dirty="0" smtClean="0">
              <a:solidFill>
                <a:srgbClr val="FF0000"/>
              </a:solidFill>
              <a:latin typeface="Times New Roman (Headings)"/>
            </a:endParaRPr>
          </a:p>
        </p:txBody>
      </p:sp>
      <p:sp>
        <p:nvSpPr>
          <p:cNvPr id="31747" name="Content Placeholder 2"/>
          <p:cNvSpPr>
            <a:spLocks noGrp="1"/>
          </p:cNvSpPr>
          <p:nvPr>
            <p:ph idx="4294967295"/>
          </p:nvPr>
        </p:nvSpPr>
        <p:spPr>
          <a:xfrm>
            <a:off x="457200" y="1524000"/>
            <a:ext cx="4191000" cy="4876800"/>
          </a:xfrm>
        </p:spPr>
        <p:txBody>
          <a:bodyPr>
            <a:normAutofit/>
          </a:bodyPr>
          <a:lstStyle/>
          <a:p>
            <a:pPr eaLnBrk="1" hangingPunct="1">
              <a:lnSpc>
                <a:spcPct val="90000"/>
              </a:lnSpc>
            </a:pPr>
            <a:r>
              <a:rPr lang="en-US" sz="3000" dirty="0" smtClean="0">
                <a:latin typeface="Times New Roman (Headings)"/>
              </a:rPr>
              <a:t>DẤU </a:t>
            </a:r>
            <a:r>
              <a:rPr lang="en-US" sz="3000" dirty="0" err="1" smtClean="0">
                <a:latin typeface="Times New Roman (Headings)"/>
              </a:rPr>
              <a:t>HiỆU</a:t>
            </a:r>
            <a:r>
              <a:rPr lang="en-US" sz="3000" dirty="0" smtClean="0">
                <a:latin typeface="Times New Roman (Headings)"/>
              </a:rPr>
              <a:t> TỰ TỬ ?</a:t>
            </a:r>
            <a:r>
              <a:rPr lang="vi-VN" sz="3000" dirty="0" smtClean="0">
                <a:latin typeface="Times New Roman (Headings)"/>
              </a:rPr>
              <a:t> </a:t>
            </a:r>
          </a:p>
          <a:p>
            <a:pPr eaLnBrk="1" hangingPunct="1">
              <a:lnSpc>
                <a:spcPct val="90000"/>
              </a:lnSpc>
            </a:pPr>
            <a:endParaRPr lang="en-US" sz="3000" dirty="0" smtClean="0">
              <a:latin typeface="Times New Roman (Headings)"/>
            </a:endParaRPr>
          </a:p>
        </p:txBody>
      </p:sp>
      <p:pic>
        <p:nvPicPr>
          <p:cNvPr id="31748" name="Picture 4"/>
          <p:cNvPicPr>
            <a:picLocks noChangeAspect="1" noChangeArrowheads="1"/>
          </p:cNvPicPr>
          <p:nvPr/>
        </p:nvPicPr>
        <p:blipFill>
          <a:blip r:embed="rId3"/>
          <a:srcRect/>
          <a:stretch>
            <a:fillRect/>
          </a:stretch>
        </p:blipFill>
        <p:spPr bwMode="auto">
          <a:xfrm>
            <a:off x="4972050" y="2057400"/>
            <a:ext cx="4000500" cy="320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CHƯƠNG TRÌNH</a:t>
            </a:r>
          </a:p>
        </p:txBody>
      </p:sp>
      <p:graphicFrame>
        <p:nvGraphicFramePr>
          <p:cNvPr id="4" name="Content Placeholder 3">
            <a:hlinkClick r:id="" action="ppaction://ole?verb=0"/>
          </p:cNvPr>
          <p:cNvGraphicFramePr>
            <a:graphicFrameLocks noGrp="1"/>
          </p:cNvGraphicFramePr>
          <p:nvPr>
            <p:ph sz="half" idx="13"/>
            <p:extLst>
              <p:ext uri="{D42A27DB-BD31-4B8C-83A1-F6EECF244321}">
                <p14:modId xmlns:p14="http://schemas.microsoft.com/office/powerpoint/2010/main" val="3806304248"/>
              </p:ext>
            </p:extLst>
          </p:nvPr>
        </p:nvGraphicFramePr>
        <p:xfrm>
          <a:off x="4532313" y="5165725"/>
          <a:ext cx="114300" cy="215900"/>
        </p:xfrm>
        <a:graphic>
          <a:graphicData uri="http://schemas.openxmlformats.org/presentationml/2006/ole">
            <mc:AlternateContent xmlns:mc="http://schemas.openxmlformats.org/markup-compatibility/2006">
              <mc:Choice xmlns:v="urn:schemas-microsoft-com:vml" Requires="v">
                <p:oleObj spid="_x0000_s1041" name="Equation" r:id="rId3" imgW="114120" imgH="215640" progId="Equation.3">
                  <p:embed/>
                </p:oleObj>
              </mc:Choice>
              <mc:Fallback>
                <p:oleObj name="Equation" r:id="rId3" imgW="114120" imgH="215640" progId="Equation.3">
                  <p:embed/>
                  <p:pic>
                    <p:nvPicPr>
                      <p:cNvPr id="0" name="Picture 7"/>
                      <p:cNvPicPr>
                        <a:picLocks noGrp="1" noChangeArrowheads="1"/>
                      </p:cNvPicPr>
                      <p:nvPr/>
                    </p:nvPicPr>
                    <p:blipFill>
                      <a:blip r:embed="rId4"/>
                      <a:srcRect/>
                      <a:stretch>
                        <a:fillRect/>
                      </a:stretch>
                    </p:blipFill>
                    <p:spPr bwMode="auto">
                      <a:xfrm>
                        <a:off x="4532313" y="5165725"/>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p:cNvSpPr>
            <a:spLocks noGrp="1"/>
          </p:cNvSpPr>
          <p:nvPr>
            <p:ph sz="half" idx="1"/>
          </p:nvPr>
        </p:nvSpPr>
        <p:spPr>
          <a:xfrm>
            <a:off x="170180" y="1570990"/>
            <a:ext cx="8516620" cy="4844415"/>
          </a:xfrm>
        </p:spPr>
        <p:txBody>
          <a:bodyPr>
            <a:normAutofit/>
          </a:bodyPr>
          <a:lstStyle/>
          <a:p>
            <a:pPr marL="0" indent="0">
              <a:buNone/>
            </a:pPr>
            <a:r>
              <a:rPr lang="en-US" dirty="0">
                <a:solidFill>
                  <a:srgbClr val="FF0000"/>
                </a:solidFill>
              </a:rPr>
              <a:t>  </a:t>
            </a:r>
            <a:r>
              <a:rPr lang="en-US" sz="2800" dirty="0">
                <a:solidFill>
                  <a:srgbClr val="FF0000"/>
                </a:solidFill>
              </a:rPr>
              <a:t>- </a:t>
            </a:r>
            <a:r>
              <a:rPr lang="en-US" sz="2800" dirty="0">
                <a:solidFill>
                  <a:srgbClr val="FF0000"/>
                </a:solidFill>
                <a:latin typeface="Times New Roman" panose="02020603050405020304" charset="0"/>
                <a:cs typeface="Times New Roman" panose="02020603050405020304" charset="0"/>
              </a:rPr>
              <a:t>KHUYNH HƯỚNG TÂM LÝ TRẺ EM HIỆN NAY</a:t>
            </a:r>
          </a:p>
          <a:p>
            <a:pPr marL="0" indent="0">
              <a:buNone/>
            </a:pPr>
            <a:r>
              <a:rPr lang="en-US" sz="2800" dirty="0">
                <a:solidFill>
                  <a:srgbClr val="FF0000"/>
                </a:solidFill>
                <a:latin typeface="Times New Roman" panose="02020603050405020304" charset="0"/>
                <a:cs typeface="Times New Roman" panose="02020603050405020304" charset="0"/>
              </a:rPr>
              <a:t>  - THÔNG TƯ 31 CỦA BỘ </a:t>
            </a:r>
            <a:r>
              <a:rPr lang="en-US" sz="2800" dirty="0" smtClean="0">
                <a:solidFill>
                  <a:srgbClr val="FF0000"/>
                </a:solidFill>
                <a:latin typeface="Times New Roman" panose="02020603050405020304" charset="0"/>
                <a:cs typeface="Times New Roman" panose="02020603050405020304" charset="0"/>
              </a:rPr>
              <a:t>GD-ĐT</a:t>
            </a:r>
          </a:p>
          <a:p>
            <a:pPr marL="0" indent="0">
              <a:buNone/>
            </a:pPr>
            <a:r>
              <a:rPr lang="en-US" sz="2800" dirty="0" smtClean="0">
                <a:solidFill>
                  <a:srgbClr val="FF0000"/>
                </a:solidFill>
                <a:latin typeface="Times New Roman" panose="02020603050405020304" charset="0"/>
                <a:cs typeface="Times New Roman" panose="02020603050405020304" charset="0"/>
              </a:rPr>
              <a:t>  - TRIỂN KHAI NỘI DUNG CỤ THỂ THÔNG TƯ 31</a:t>
            </a:r>
          </a:p>
          <a:p>
            <a:pPr marL="0" indent="0">
              <a:buNone/>
            </a:pPr>
            <a:r>
              <a:rPr lang="en-US" sz="2800" dirty="0" smtClean="0">
                <a:solidFill>
                  <a:srgbClr val="FF0000"/>
                </a:solidFill>
                <a:latin typeface="Times New Roman" panose="02020603050405020304" charset="0"/>
                <a:cs typeface="Times New Roman" panose="02020603050405020304" charset="0"/>
              </a:rPr>
              <a:t>  - HƯỚNG DẪN DẠY HỌC TRẢI NGHIỆM</a:t>
            </a:r>
            <a:endParaRPr lang="en-US" sz="2800" dirty="0">
              <a:solidFill>
                <a:srgbClr val="FF0000"/>
              </a:solidFill>
              <a:latin typeface="Times New Roman" panose="02020603050405020304" charset="0"/>
              <a:cs typeface="Times New Roman" panose="02020603050405020304" charset="0"/>
            </a:endParaRPr>
          </a:p>
          <a:p>
            <a:pPr marL="0" indent="0">
              <a:buNone/>
            </a:pPr>
            <a:r>
              <a:rPr lang="en-US" sz="2800" dirty="0">
                <a:solidFill>
                  <a:srgbClr val="FF0000"/>
                </a:solidFill>
                <a:latin typeface="Times New Roman" panose="02020603050405020304" charset="0"/>
                <a:cs typeface="Times New Roman" panose="02020603050405020304" charset="0"/>
              </a:rPr>
              <a:t>  - </a:t>
            </a:r>
            <a:r>
              <a:rPr lang="en-US" sz="2800" dirty="0" smtClean="0">
                <a:solidFill>
                  <a:srgbClr val="FF0000"/>
                </a:solidFill>
                <a:latin typeface="Times New Roman" panose="02020603050405020304" charset="0"/>
                <a:cs typeface="Times New Roman" panose="02020603050405020304" charset="0"/>
              </a:rPr>
              <a:t>TRIỂN KHAI THỰC HÀNH TÂM LÝ HỌC ĐƯỜNG</a:t>
            </a:r>
            <a:endParaRPr lang="en-US" sz="2800" dirty="0">
              <a:solidFill>
                <a:schemeClr val="bg2">
                  <a:lumMod val="50000"/>
                </a:schemeClr>
              </a:solidFill>
              <a:latin typeface="Times New Roman" panose="02020603050405020304" charset="0"/>
              <a:cs typeface="Times New Roman" panose="02020603050405020304" charset="0"/>
            </a:endParaRPr>
          </a:p>
          <a:p>
            <a:pPr marL="0" indent="0">
              <a:buNone/>
            </a:pPr>
            <a:r>
              <a:rPr lang="en-US" sz="2800" dirty="0">
                <a:solidFill>
                  <a:schemeClr val="accent1">
                    <a:lumMod val="75000"/>
                  </a:schemeClr>
                </a:solidFill>
                <a:latin typeface="Times New Roman" panose="02020603050405020304" charset="0"/>
                <a:cs typeface="Times New Roman" panose="02020603050405020304" charset="0"/>
              </a:rPr>
              <a:t>  </a:t>
            </a:r>
            <a:r>
              <a:rPr lang="en-US" sz="2800" dirty="0" smtClean="0">
                <a:solidFill>
                  <a:schemeClr val="accent2"/>
                </a:solidFill>
                <a:latin typeface="Times New Roman" panose="02020603050405020304" charset="0"/>
                <a:cs typeface="Times New Roman" panose="02020603050405020304" charset="0"/>
              </a:rPr>
              <a:t>  </a:t>
            </a:r>
            <a:r>
              <a:rPr lang="en-US" sz="2800" dirty="0">
                <a:solidFill>
                  <a:schemeClr val="accent2"/>
                </a:solidFill>
                <a:latin typeface="Times New Roman" panose="02020603050405020304" charset="0"/>
                <a:cs typeface="Times New Roman" panose="02020603050405020304" charset="0"/>
              </a:rPr>
              <a:t>- TRAO ĐỔI – CHIA SẺ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heckerboard(across)">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en-US" sz="4000" b="1" dirty="0" smtClean="0">
                <a:solidFill>
                  <a:srgbClr val="FF0000"/>
                </a:solidFill>
                <a:latin typeface="Times New Roman" pitchFamily="18" charset="0"/>
              </a:rPr>
              <a:t>2.1.</a:t>
            </a:r>
            <a:r>
              <a:rPr lang="vi-VN" sz="4000" b="1" dirty="0" smtClean="0">
                <a:solidFill>
                  <a:srgbClr val="FF0000"/>
                </a:solidFill>
                <a:latin typeface="Times New Roman" pitchFamily="18" charset="0"/>
              </a:rPr>
              <a:t>Những dấu hiệu báo động tự tử </a:t>
            </a:r>
            <a:r>
              <a:rPr lang="vi-VN" sz="4000" b="1" dirty="0" smtClean="0">
                <a:latin typeface="Times New Roman" pitchFamily="18" charset="0"/>
              </a:rPr>
              <a:t>ở</a:t>
            </a:r>
            <a:endParaRPr lang="en-US" sz="4000" b="1" dirty="0" smtClean="0"/>
          </a:p>
        </p:txBody>
      </p:sp>
      <p:sp>
        <p:nvSpPr>
          <p:cNvPr id="32771" name="Content Placeholder 2"/>
          <p:cNvSpPr>
            <a:spLocks noGrp="1"/>
          </p:cNvSpPr>
          <p:nvPr>
            <p:ph idx="4294967295"/>
          </p:nvPr>
        </p:nvSpPr>
        <p:spPr/>
        <p:txBody>
          <a:bodyPr/>
          <a:lstStyle/>
          <a:p>
            <a:pPr eaLnBrk="1" hangingPunct="1"/>
            <a:r>
              <a:rPr lang="vi-VN" smtClean="0">
                <a:latin typeface="Times New Roman" pitchFamily="18" charset="0"/>
              </a:rPr>
              <a:t>Nói hoặc đùa về việc sẽ tự tử. </a:t>
            </a:r>
          </a:p>
          <a:p>
            <a:pPr eaLnBrk="1" hangingPunct="1"/>
            <a:r>
              <a:rPr lang="vi-VN" smtClean="0">
                <a:latin typeface="Times New Roman" pitchFamily="18" charset="0"/>
              </a:rPr>
              <a:t>Nói về chết một cách  tích cực hoặc lãng mạn hóa việc chết</a:t>
            </a:r>
            <a:r>
              <a:rPr lang="en-US" smtClean="0">
                <a:latin typeface="Times New Roman" pitchFamily="18" charset="0"/>
              </a:rPr>
              <a:t>.</a:t>
            </a:r>
            <a:endParaRPr lang="vi-VN" smtClean="0">
              <a:latin typeface="Times New Roman" pitchFamily="18" charset="0"/>
            </a:endParaRPr>
          </a:p>
          <a:p>
            <a:pPr eaLnBrk="1" hangingPunct="1"/>
            <a:r>
              <a:rPr lang="vi-VN" smtClean="0">
                <a:latin typeface="Times New Roman" pitchFamily="18" charset="0"/>
              </a:rPr>
              <a:t>Viết chuyện, thơ về cái chết, việc chết hoặc tự tử. </a:t>
            </a:r>
          </a:p>
          <a:p>
            <a:pPr eaLnBrk="1" hangingPunct="1"/>
            <a:r>
              <a:rPr lang="vi-VN" smtClean="0">
                <a:latin typeface="Times New Roman" pitchFamily="18" charset="0"/>
              </a:rPr>
              <a:t>Tham dự các hành  vi  liều  lĩnh  hoặc  có  rất  nhiều  lần  bị  tai  nạn  dẫn  đến thương tích; tự làm đau bản thân. </a:t>
            </a:r>
            <a:endParaRPr lang="en-US"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4294967295"/>
          </p:nvPr>
        </p:nvSpPr>
        <p:spPr/>
        <p:txBody>
          <a:bodyPr>
            <a:normAutofit fontScale="77500" lnSpcReduction="20000"/>
          </a:bodyPr>
          <a:lstStyle/>
          <a:p>
            <a:pPr eaLnBrk="1" hangingPunct="1">
              <a:lnSpc>
                <a:spcPct val="90000"/>
              </a:lnSpc>
            </a:pPr>
            <a:r>
              <a:rPr lang="vi-VN" sz="3000" smtClean="0">
                <a:latin typeface="Times New Roman" pitchFamily="18" charset="0"/>
              </a:rPr>
              <a:t>Cho đi những vật sở hữu có giá trị. </a:t>
            </a:r>
          </a:p>
          <a:p>
            <a:pPr eaLnBrk="1" hangingPunct="1">
              <a:lnSpc>
                <a:spcPct val="90000"/>
              </a:lnSpc>
            </a:pPr>
            <a:r>
              <a:rPr lang="vi-VN" sz="3000" smtClean="0">
                <a:latin typeface="Times New Roman" pitchFamily="18" charset="0"/>
              </a:rPr>
              <a:t>Tâm  trạng  tốt  lên bất ngờ và không có lý do sau khi bị trầm cảm hoặc  thu mình. </a:t>
            </a:r>
          </a:p>
          <a:p>
            <a:pPr eaLnBrk="1" hangingPunct="1">
              <a:lnSpc>
                <a:spcPct val="90000"/>
              </a:lnSpc>
            </a:pPr>
            <a:r>
              <a:rPr lang="vi-VN" sz="3000" smtClean="0">
                <a:latin typeface="Times New Roman" pitchFamily="18" charset="0"/>
              </a:rPr>
              <a:t>Nói tạm biệt với bạn, gia đình như là chia tay mãi mãi. </a:t>
            </a:r>
          </a:p>
          <a:p>
            <a:pPr eaLnBrk="1" hangingPunct="1">
              <a:lnSpc>
                <a:spcPct val="90000"/>
              </a:lnSpc>
            </a:pPr>
            <a:r>
              <a:rPr lang="vi-VN" sz="3000" smtClean="0">
                <a:latin typeface="Times New Roman" pitchFamily="18" charset="0"/>
              </a:rPr>
              <a:t>Không chú ý đến hình thức, vẻ ngoài hoặc vệ sinh cá nhân. </a:t>
            </a:r>
          </a:p>
          <a:p>
            <a:pPr eaLnBrk="1" hangingPunct="1">
              <a:lnSpc>
                <a:spcPct val="90000"/>
              </a:lnSpc>
            </a:pPr>
            <a:r>
              <a:rPr lang="vi-VN" sz="3000" smtClean="0">
                <a:latin typeface="Times New Roman" pitchFamily="18" charset="0"/>
              </a:rPr>
              <a:t>Tìm vũ khí,  thuốc hoặc những dụng cụ,  cách  thức khác có thể tự hại bản thân. </a:t>
            </a:r>
            <a:endParaRPr lang="en-US" sz="300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791" y="1139483"/>
            <a:ext cx="7455877" cy="1446550"/>
          </a:xfrm>
          <a:prstGeom prst="rect">
            <a:avLst/>
          </a:prstGeom>
        </p:spPr>
        <p:txBody>
          <a:bodyPr wrap="square">
            <a:spAutoFit/>
          </a:bodyPr>
          <a:lstStyle/>
          <a:p>
            <a:r>
              <a:rPr lang="en-US" sz="3200" b="1" dirty="0" smtClean="0">
                <a:solidFill>
                  <a:srgbClr val="FF0000"/>
                </a:solidFill>
                <a:latin typeface="Times New Roman (Headings)"/>
              </a:rPr>
              <a:t>3.Rối </a:t>
            </a:r>
            <a:r>
              <a:rPr lang="en-US" sz="3200" b="1" dirty="0" err="1" smtClean="0">
                <a:solidFill>
                  <a:srgbClr val="FF0000"/>
                </a:solidFill>
                <a:latin typeface="Times New Roman (Headings)"/>
              </a:rPr>
              <a:t>loạn</a:t>
            </a:r>
            <a:r>
              <a:rPr lang="en-US" sz="3200" b="1" dirty="0" smtClean="0">
                <a:solidFill>
                  <a:srgbClr val="FF0000"/>
                </a:solidFill>
                <a:latin typeface="Times New Roman (Headings)"/>
              </a:rPr>
              <a:t> Lo </a:t>
            </a:r>
            <a:r>
              <a:rPr lang="en-US" sz="3200" b="1" dirty="0" err="1" smtClean="0">
                <a:solidFill>
                  <a:srgbClr val="FF0000"/>
                </a:solidFill>
                <a:latin typeface="Times New Roman (Headings)"/>
              </a:rPr>
              <a:t>âu</a:t>
            </a:r>
            <a:endParaRPr lang="en-US" sz="3200" b="1" dirty="0" smtClean="0">
              <a:solidFill>
                <a:srgbClr val="FF0000"/>
              </a:solidFill>
              <a:latin typeface="Times New Roman (Headings)"/>
            </a:endParaRPr>
          </a:p>
          <a:p>
            <a:endParaRPr lang="en-US" sz="3200" b="1" dirty="0" smtClean="0">
              <a:solidFill>
                <a:srgbClr val="FF0000"/>
              </a:solidFill>
              <a:latin typeface="Times New Roman (Headings)"/>
            </a:endParaRPr>
          </a:p>
          <a:p>
            <a:r>
              <a:rPr lang="en-US" sz="2400" b="1" dirty="0" smtClean="0">
                <a:solidFill>
                  <a:srgbClr val="FF0000"/>
                </a:solidFill>
                <a:latin typeface="Times New Roman (Headings)"/>
              </a:rPr>
              <a:t>DẤU </a:t>
            </a:r>
            <a:r>
              <a:rPr lang="en-US" sz="2400" b="1" dirty="0" err="1" smtClean="0">
                <a:solidFill>
                  <a:srgbClr val="FF0000"/>
                </a:solidFill>
                <a:latin typeface="Times New Roman (Headings)"/>
              </a:rPr>
              <a:t>HiỆU</a:t>
            </a:r>
            <a:r>
              <a:rPr lang="en-US" sz="2400" b="1" dirty="0" smtClean="0">
                <a:solidFill>
                  <a:srgbClr val="FF0000"/>
                </a:solidFill>
                <a:latin typeface="Times New Roman (Headings)"/>
              </a:rPr>
              <a:t>  ?</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Headings)"/>
              </a:rPr>
              <a:t>3.Rối </a:t>
            </a:r>
            <a:r>
              <a:rPr lang="en-US" sz="4800" b="1" dirty="0" err="1" smtClean="0">
                <a:solidFill>
                  <a:srgbClr val="FF0000"/>
                </a:solidFill>
                <a:latin typeface="Times New Roman (Headings)"/>
              </a:rPr>
              <a:t>loạn</a:t>
            </a:r>
            <a:r>
              <a:rPr lang="en-US" sz="4800" b="1" dirty="0" smtClean="0">
                <a:solidFill>
                  <a:srgbClr val="FF0000"/>
                </a:solidFill>
                <a:latin typeface="Times New Roman (Headings)"/>
              </a:rPr>
              <a:t> Lo </a:t>
            </a:r>
            <a:r>
              <a:rPr lang="en-US" sz="4800" b="1" dirty="0" err="1" smtClean="0">
                <a:solidFill>
                  <a:srgbClr val="FF0000"/>
                </a:solidFill>
                <a:latin typeface="Times New Roman (Headings)"/>
              </a:rPr>
              <a:t>âu</a:t>
            </a:r>
            <a:r>
              <a:rPr lang="en-US" sz="4800" b="1" dirty="0" smtClean="0">
                <a:solidFill>
                  <a:srgbClr val="FF0000"/>
                </a:solidFill>
                <a:latin typeface="Times New Roman (Headings)"/>
              </a:rPr>
              <a:t>:  </a:t>
            </a:r>
          </a:p>
        </p:txBody>
      </p:sp>
      <p:sp>
        <p:nvSpPr>
          <p:cNvPr id="34819" name="Content Placeholder 3"/>
          <p:cNvSpPr>
            <a:spLocks noGrp="1"/>
          </p:cNvSpPr>
          <p:nvPr>
            <p:ph idx="4294967295"/>
          </p:nvPr>
        </p:nvSpPr>
        <p:spPr>
          <a:xfrm>
            <a:off x="381000" y="1219200"/>
            <a:ext cx="8229600" cy="5029200"/>
          </a:xfrm>
        </p:spPr>
        <p:txBody>
          <a:bodyPr/>
          <a:lstStyle/>
          <a:p>
            <a:pPr eaLnBrk="1" hangingPunct="1">
              <a:buFontTx/>
              <a:buNone/>
            </a:pPr>
            <a:r>
              <a:rPr lang="en-US" smtClean="0">
                <a:latin typeface="Times New Roman (Headings)"/>
              </a:rPr>
              <a:t>3.1.Dấu hiệu: </a:t>
            </a:r>
          </a:p>
          <a:p>
            <a:pPr eaLnBrk="1" hangingPunct="1"/>
            <a:r>
              <a:rPr lang="en-US" smtClean="0">
                <a:latin typeface="Times New Roman (Headings)"/>
              </a:rPr>
              <a:t>S</a:t>
            </a:r>
            <a:r>
              <a:rPr lang="vi-VN" smtClean="0">
                <a:latin typeface="Times New Roman (Headings)"/>
              </a:rPr>
              <a:t>ợ hãi, lo lắng quá mức, bất an ở </a:t>
            </a:r>
            <a:r>
              <a:rPr lang="en-US" smtClean="0">
                <a:latin typeface="Times New Roman (Headings)"/>
              </a:rPr>
              <a:t>bên </a:t>
            </a:r>
            <a:r>
              <a:rPr lang="vi-VN" smtClean="0">
                <a:latin typeface="Times New Roman (Headings)"/>
              </a:rPr>
              <a:t>trong</a:t>
            </a:r>
            <a:r>
              <a:rPr lang="en-US" smtClean="0">
                <a:latin typeface="Times New Roman (Headings)"/>
              </a:rPr>
              <a:t>,</a:t>
            </a:r>
            <a:r>
              <a:rPr lang="vi-VN" smtClean="0">
                <a:latin typeface="Times New Roman (Headings)"/>
              </a:rPr>
              <a:t> có xu hướng thận trọng và cảnh giác quá mức. </a:t>
            </a:r>
            <a:endParaRPr lang="en-US" smtClean="0">
              <a:latin typeface="Times New Roman (Headings)"/>
            </a:endParaRPr>
          </a:p>
          <a:p>
            <a:pPr eaLnBrk="1" hangingPunct="1"/>
            <a:r>
              <a:rPr lang="en-US" smtClean="0">
                <a:latin typeface="Times New Roman (Headings)"/>
              </a:rPr>
              <a:t>D</a:t>
            </a:r>
            <a:r>
              <a:rPr lang="vi-VN" smtClean="0">
                <a:latin typeface="Times New Roman (Headings)"/>
              </a:rPr>
              <a:t>ù không thực sự nguy hiểm, </a:t>
            </a:r>
            <a:r>
              <a:rPr lang="en-US" smtClean="0">
                <a:latin typeface="Times New Roman (Headings)"/>
              </a:rPr>
              <a:t>vẫn</a:t>
            </a:r>
            <a:r>
              <a:rPr lang="vi-VN" smtClean="0">
                <a:latin typeface="Times New Roman (Headings)"/>
              </a:rPr>
              <a:t> căng thẳng liên tục, bất an hoặc stress quá mức. </a:t>
            </a:r>
          </a:p>
          <a:p>
            <a:pPr eaLnBrk="1" hangingPunct="1"/>
            <a:r>
              <a:rPr lang="vi-VN" smtClean="0">
                <a:latin typeface="Times New Roman (Headings)"/>
              </a:rPr>
              <a:t>Ở các nơi có tính xã hội, </a:t>
            </a:r>
            <a:r>
              <a:rPr lang="en-US" smtClean="0">
                <a:latin typeface="Times New Roman (Headings)"/>
              </a:rPr>
              <a:t>thể hiện sự</a:t>
            </a:r>
            <a:r>
              <a:rPr lang="vi-VN" smtClean="0">
                <a:latin typeface="Times New Roman (Headings)"/>
              </a:rPr>
              <a:t> phụ thuộc, thu mình, lo lắng, bứt rứt. </a:t>
            </a:r>
            <a:endParaRPr lang="en-US" smtClean="0">
              <a:latin typeface="Times New Roman (Headings)"/>
            </a:endParaRPr>
          </a:p>
          <a:p>
            <a:pPr eaLnBrk="1" hangingPunct="1"/>
            <a:r>
              <a:rPr lang="en-US" smtClean="0">
                <a:latin typeface="Times New Roman (Headings)"/>
              </a:rPr>
              <a:t>Q</a:t>
            </a:r>
            <a:r>
              <a:rPr lang="vi-VN" smtClean="0">
                <a:latin typeface="Times New Roman (Headings)"/>
              </a:rPr>
              <a:t>uá dè dặt, kìm chế hoặc quá cảm xúc. </a:t>
            </a:r>
            <a:endParaRPr lang="en-US" smtClean="0">
              <a:latin typeface="Times New Roman (Headings)"/>
            </a:endParaRPr>
          </a:p>
          <a:p>
            <a:pPr eaLnBrk="1" hangingPunct="1"/>
            <a:endParaRPr lang="en-US" smtClean="0">
              <a:latin typeface="Times New Roman (Heading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p:txBody>
          <a:bodyPr/>
          <a:lstStyle/>
          <a:p>
            <a:pPr eaLnBrk="1" hangingPunct="1">
              <a:defRPr/>
            </a:pPr>
            <a:r>
              <a:rPr lang="en-US" sz="3200" b="1" dirty="0" err="1" smtClean="0">
                <a:solidFill>
                  <a:srgbClr val="FF0000"/>
                </a:solidFill>
                <a:latin typeface="Times New Roman (Headings)"/>
              </a:rPr>
              <a:t>Rối</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loạn</a:t>
            </a:r>
            <a:r>
              <a:rPr lang="en-US" sz="3200" b="1" dirty="0" smtClean="0">
                <a:solidFill>
                  <a:srgbClr val="FF0000"/>
                </a:solidFill>
                <a:latin typeface="Times New Roman (Headings)"/>
              </a:rPr>
              <a:t> lo </a:t>
            </a:r>
            <a:r>
              <a:rPr lang="en-US" sz="3200" b="1" dirty="0" err="1" smtClean="0">
                <a:solidFill>
                  <a:srgbClr val="FF0000"/>
                </a:solidFill>
                <a:latin typeface="Times New Roman (Headings)"/>
              </a:rPr>
              <a:t>âu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dấu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hiệu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tiếp</a:t>
            </a:r>
            <a:r>
              <a:rPr lang="en-US" sz="3200" b="1" dirty="0" smtClean="0">
                <a:solidFill>
                  <a:srgbClr val="FF0000"/>
                </a:solidFill>
                <a:latin typeface="Times New Roman (Headings)"/>
              </a:rPr>
              <a:t>)</a:t>
            </a:r>
          </a:p>
        </p:txBody>
      </p:sp>
      <p:sp>
        <p:nvSpPr>
          <p:cNvPr id="35843" name="Content Placeholder 2"/>
          <p:cNvSpPr>
            <a:spLocks noGrp="1"/>
          </p:cNvSpPr>
          <p:nvPr>
            <p:ph idx="4294967295"/>
          </p:nvPr>
        </p:nvSpPr>
        <p:spPr>
          <a:xfrm>
            <a:off x="457200" y="1371600"/>
            <a:ext cx="8229600" cy="5105400"/>
          </a:xfrm>
        </p:spPr>
        <p:txBody>
          <a:bodyPr>
            <a:normAutofit fontScale="92500"/>
          </a:bodyPr>
          <a:lstStyle/>
          <a:p>
            <a:pPr eaLnBrk="1" hangingPunct="1">
              <a:lnSpc>
                <a:spcPct val="90000"/>
              </a:lnSpc>
            </a:pPr>
            <a:r>
              <a:rPr lang="en-US" sz="3000" smtClean="0">
                <a:latin typeface="Times New Roman (Headings)"/>
              </a:rPr>
              <a:t>B</a:t>
            </a:r>
            <a:r>
              <a:rPr lang="vi-VN" sz="3000" smtClean="0">
                <a:latin typeface="Times New Roman (Headings)"/>
              </a:rPr>
              <a:t>ận tâm với những lo lắng về mất kiểm soát hoặc các lo âu không thực tế về năng lực xã hội. </a:t>
            </a:r>
            <a:endParaRPr lang="en-US" sz="3000" smtClean="0">
              <a:latin typeface="Times New Roman (Headings)"/>
            </a:endParaRPr>
          </a:p>
          <a:p>
            <a:pPr eaLnBrk="1" hangingPunct="1">
              <a:lnSpc>
                <a:spcPct val="90000"/>
              </a:lnSpc>
            </a:pPr>
            <a:r>
              <a:rPr lang="en-US" sz="3000" smtClean="0">
                <a:latin typeface="Times New Roman (Headings)"/>
              </a:rPr>
              <a:t>C</a:t>
            </a:r>
            <a:r>
              <a:rPr lang="vi-VN" sz="3000" smtClean="0">
                <a:latin typeface="Times New Roman (Headings)"/>
              </a:rPr>
              <a:t>ác triệu chứng đau cơ thể</a:t>
            </a:r>
            <a:r>
              <a:rPr lang="en-US" sz="3000" smtClean="0">
                <a:latin typeface="Times New Roman (Headings)"/>
              </a:rPr>
              <a:t>.</a:t>
            </a:r>
            <a:endParaRPr lang="vi-VN" sz="3000" smtClean="0">
              <a:latin typeface="Times New Roman (Headings)"/>
            </a:endParaRPr>
          </a:p>
          <a:p>
            <a:pPr eaLnBrk="1" hangingPunct="1">
              <a:lnSpc>
                <a:spcPct val="90000"/>
              </a:lnSpc>
            </a:pPr>
            <a:r>
              <a:rPr lang="en-US" sz="3000" smtClean="0">
                <a:latin typeface="Times New Roman (Headings)"/>
              </a:rPr>
              <a:t>Lo âu t</a:t>
            </a:r>
            <a:r>
              <a:rPr lang="vi-VN" sz="3000" smtClean="0">
                <a:latin typeface="Times New Roman (Headings)"/>
              </a:rPr>
              <a:t>ập trung vào các thay đổi về biểu hiện cơ </a:t>
            </a:r>
            <a:r>
              <a:rPr lang="en-US" sz="3000" smtClean="0">
                <a:latin typeface="Times New Roman (Headings)"/>
              </a:rPr>
              <a:t> </a:t>
            </a:r>
            <a:r>
              <a:rPr lang="vi-VN" sz="3000" smtClean="0">
                <a:latin typeface="Times New Roman (Headings)"/>
              </a:rPr>
              <a:t>thể</a:t>
            </a:r>
            <a:r>
              <a:rPr lang="en-US" sz="3000" smtClean="0">
                <a:latin typeface="Times New Roman (Headings)"/>
              </a:rPr>
              <a:t>.</a:t>
            </a:r>
          </a:p>
          <a:p>
            <a:pPr eaLnBrk="1" hangingPunct="1">
              <a:lnSpc>
                <a:spcPct val="90000"/>
              </a:lnSpc>
            </a:pPr>
            <a:r>
              <a:rPr lang="en-US" sz="3000" smtClean="0">
                <a:latin typeface="Times New Roman (Headings)"/>
              </a:rPr>
              <a:t>R</a:t>
            </a:r>
            <a:r>
              <a:rPr lang="vi-VN" sz="3000" smtClean="0">
                <a:latin typeface="Times New Roman (Headings)"/>
              </a:rPr>
              <a:t>ất ngại ngùng, e thẹn</a:t>
            </a:r>
            <a:r>
              <a:rPr lang="en-US" sz="3000" smtClean="0">
                <a:latin typeface="Times New Roman (Headings)"/>
              </a:rPr>
              <a:t>, </a:t>
            </a:r>
            <a:r>
              <a:rPr lang="vi-VN" sz="3000" smtClean="0">
                <a:latin typeface="Times New Roman (Headings)"/>
              </a:rPr>
              <a:t>tránh các hoạt động  thường xuyên hoặc từ chối  trải nghiệm mới. </a:t>
            </a:r>
            <a:endParaRPr lang="en-US" sz="3000" smtClean="0">
              <a:latin typeface="Times New Roman (Headings)"/>
            </a:endParaRPr>
          </a:p>
          <a:p>
            <a:pPr eaLnBrk="1" hangingPunct="1">
              <a:lnSpc>
                <a:spcPct val="90000"/>
              </a:lnSpc>
            </a:pPr>
            <a:r>
              <a:rPr lang="en-US" sz="3000" smtClean="0">
                <a:latin typeface="Times New Roman (Headings)"/>
              </a:rPr>
              <a:t>Có hành </a:t>
            </a:r>
            <a:r>
              <a:rPr lang="vi-VN" sz="3000" smtClean="0">
                <a:latin typeface="Times New Roman (Headings)"/>
              </a:rPr>
              <a:t>vi nguy cơ, thử dùng chất kích thích hoặc các hành vi tình dục mang tính xung động. </a:t>
            </a:r>
            <a:endParaRPr lang="en-US" sz="3000" smtClean="0">
              <a:latin typeface="Times New Roman (Heading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p:txBody>
          <a:bodyPr/>
          <a:lstStyle/>
          <a:p>
            <a:pPr eaLnBrk="1" hangingPunct="1">
              <a:defRPr/>
            </a:pPr>
            <a:r>
              <a:rPr lang="en-US" b="1" dirty="0" err="1" smtClean="0">
                <a:solidFill>
                  <a:srgbClr val="FF0000"/>
                </a:solidFill>
                <a:latin typeface="Times New Roman (Headings)"/>
              </a:rPr>
              <a:t>Một</a:t>
            </a:r>
            <a:r>
              <a:rPr lang="en-US" b="1" dirty="0" smtClean="0">
                <a:solidFill>
                  <a:srgbClr val="FF0000"/>
                </a:solidFill>
                <a:latin typeface="Times New Roman (Headings)"/>
              </a:rPr>
              <a:t> </a:t>
            </a:r>
            <a:r>
              <a:rPr lang="en-US" b="1" dirty="0" err="1" smtClean="0">
                <a:solidFill>
                  <a:srgbClr val="FF0000"/>
                </a:solidFill>
                <a:latin typeface="Times New Roman (Headings)"/>
              </a:rPr>
              <a:t>số</a:t>
            </a:r>
            <a:r>
              <a:rPr lang="en-US" b="1" dirty="0" smtClean="0">
                <a:solidFill>
                  <a:srgbClr val="FF0000"/>
                </a:solidFill>
                <a:latin typeface="Times New Roman (Headings)"/>
              </a:rPr>
              <a:t> </a:t>
            </a:r>
            <a:r>
              <a:rPr lang="en-US" b="1" dirty="0" err="1" smtClean="0">
                <a:solidFill>
                  <a:srgbClr val="FF0000"/>
                </a:solidFill>
                <a:latin typeface="Times New Roman (Headings)"/>
              </a:rPr>
              <a:t>rối</a:t>
            </a:r>
            <a:r>
              <a:rPr lang="en-US" b="1" dirty="0" smtClean="0">
                <a:solidFill>
                  <a:srgbClr val="FF0000"/>
                </a:solidFill>
                <a:latin typeface="Times New Roman (Headings)"/>
              </a:rPr>
              <a:t> </a:t>
            </a:r>
            <a:r>
              <a:rPr lang="en-US" b="1" dirty="0" err="1" smtClean="0">
                <a:solidFill>
                  <a:srgbClr val="FF0000"/>
                </a:solidFill>
                <a:latin typeface="Times New Roman (Headings)"/>
              </a:rPr>
              <a:t>loạn</a:t>
            </a:r>
            <a:r>
              <a:rPr lang="en-US" b="1" dirty="0" smtClean="0">
                <a:solidFill>
                  <a:srgbClr val="FF0000"/>
                </a:solidFill>
                <a:latin typeface="Times New Roman (Headings)"/>
              </a:rPr>
              <a:t> lo </a:t>
            </a:r>
            <a:r>
              <a:rPr lang="en-US" b="1" dirty="0" err="1" smtClean="0">
                <a:solidFill>
                  <a:srgbClr val="FF0000"/>
                </a:solidFill>
                <a:latin typeface="Times New Roman (Headings)"/>
              </a:rPr>
              <a:t>âu</a:t>
            </a:r>
            <a:endParaRPr lang="en-US" b="1" dirty="0" smtClean="0">
              <a:solidFill>
                <a:srgbClr val="FF0000"/>
              </a:solidFill>
              <a:latin typeface="Times New Roman (Headings)"/>
            </a:endParaRPr>
          </a:p>
        </p:txBody>
      </p:sp>
      <p:sp>
        <p:nvSpPr>
          <p:cNvPr id="36867" name="Content Placeholder 2"/>
          <p:cNvSpPr>
            <a:spLocks noGrp="1"/>
          </p:cNvSpPr>
          <p:nvPr>
            <p:ph idx="4294967295"/>
          </p:nvPr>
        </p:nvSpPr>
        <p:spPr>
          <a:xfrm>
            <a:off x="1219200" y="4552950"/>
            <a:ext cx="5105400" cy="1239838"/>
          </a:xfrm>
        </p:spPr>
        <p:txBody>
          <a:bodyPr/>
          <a:lstStyle/>
          <a:p>
            <a:pPr eaLnBrk="1" hangingPunct="1">
              <a:buFontTx/>
              <a:buNone/>
            </a:pPr>
            <a:r>
              <a:rPr lang="vi-VN" b="1" smtClean="0">
                <a:latin typeface="Times New Roman (Headings)"/>
              </a:rPr>
              <a:t>Hoảng loạn</a:t>
            </a:r>
            <a:endParaRPr lang="en-US" b="1" smtClean="0">
              <a:latin typeface="Times New Roman (Headings)"/>
            </a:endParaRPr>
          </a:p>
        </p:txBody>
      </p:sp>
      <p:pic>
        <p:nvPicPr>
          <p:cNvPr id="36868" name="Picture 4"/>
          <p:cNvPicPr>
            <a:picLocks noChangeAspect="1" noChangeArrowheads="1"/>
          </p:cNvPicPr>
          <p:nvPr/>
        </p:nvPicPr>
        <p:blipFill>
          <a:blip r:embed="rId2"/>
          <a:srcRect/>
          <a:stretch>
            <a:fillRect/>
          </a:stretch>
        </p:blipFill>
        <p:spPr bwMode="auto">
          <a:xfrm>
            <a:off x="1066800" y="1676400"/>
            <a:ext cx="2381250" cy="2619375"/>
          </a:xfrm>
          <a:prstGeom prst="rect">
            <a:avLst/>
          </a:prstGeom>
          <a:noFill/>
          <a:ln w="9525">
            <a:noFill/>
            <a:miter lim="800000"/>
            <a:headEnd/>
            <a:tailEnd/>
          </a:ln>
        </p:spPr>
      </p:pic>
      <p:pic>
        <p:nvPicPr>
          <p:cNvPr id="36869" name="Picture 5"/>
          <p:cNvPicPr>
            <a:picLocks noChangeAspect="1" noChangeArrowheads="1"/>
          </p:cNvPicPr>
          <p:nvPr/>
        </p:nvPicPr>
        <p:blipFill>
          <a:blip r:embed="rId3"/>
          <a:srcRect/>
          <a:stretch>
            <a:fillRect/>
          </a:stretch>
        </p:blipFill>
        <p:spPr bwMode="auto">
          <a:xfrm>
            <a:off x="5257800" y="1752600"/>
            <a:ext cx="2973388" cy="2286000"/>
          </a:xfrm>
          <a:prstGeom prst="rect">
            <a:avLst/>
          </a:prstGeom>
          <a:noFill/>
          <a:ln w="9525">
            <a:noFill/>
            <a:miter lim="800000"/>
            <a:headEnd/>
            <a:tailEnd/>
          </a:ln>
        </p:spPr>
      </p:pic>
      <p:sp>
        <p:nvSpPr>
          <p:cNvPr id="36870" name="Rectangle 5"/>
          <p:cNvSpPr>
            <a:spLocks noChangeArrowheads="1"/>
          </p:cNvSpPr>
          <p:nvPr/>
        </p:nvSpPr>
        <p:spPr bwMode="auto">
          <a:xfrm>
            <a:off x="5943600" y="4572000"/>
            <a:ext cx="2438400" cy="584200"/>
          </a:xfrm>
          <a:prstGeom prst="rect">
            <a:avLst/>
          </a:prstGeom>
          <a:noFill/>
          <a:ln w="9525">
            <a:noFill/>
            <a:miter lim="800000"/>
            <a:headEnd/>
            <a:tailEnd/>
          </a:ln>
        </p:spPr>
        <p:txBody>
          <a:bodyPr>
            <a:spAutoFit/>
          </a:bodyPr>
          <a:lstStyle/>
          <a:p>
            <a:r>
              <a:rPr lang="en-US" sz="3200" b="1">
                <a:latin typeface="Times New Roman (Headings)"/>
                <a:cs typeface="Times New Roman" pitchFamily="18" charset="0"/>
              </a:rPr>
              <a:t>Ám sợ</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3.2.Hậu </a:t>
            </a:r>
            <a:r>
              <a:rPr lang="en-US" b="1" dirty="0" err="1" smtClean="0">
                <a:solidFill>
                  <a:srgbClr val="FF0000"/>
                </a:solidFill>
                <a:latin typeface="Times New Roman (Headings)"/>
              </a:rPr>
              <a:t>quả</a:t>
            </a:r>
            <a:endParaRPr lang="en-US" b="1" dirty="0" smtClean="0">
              <a:solidFill>
                <a:srgbClr val="FF0000"/>
              </a:solidFill>
              <a:latin typeface="Times New Roman (Headings)"/>
            </a:endParaRPr>
          </a:p>
        </p:txBody>
      </p:sp>
      <p:sp>
        <p:nvSpPr>
          <p:cNvPr id="37891" name="Content Placeholder 2"/>
          <p:cNvSpPr>
            <a:spLocks noGrp="1"/>
          </p:cNvSpPr>
          <p:nvPr>
            <p:ph idx="4294967295"/>
          </p:nvPr>
        </p:nvSpPr>
        <p:spPr/>
        <p:txBody>
          <a:bodyPr/>
          <a:lstStyle/>
          <a:p>
            <a:pPr eaLnBrk="1" hangingPunct="1"/>
            <a:r>
              <a:rPr lang="en-US" smtClean="0">
                <a:latin typeface="Times New Roman" pitchFamily="18" charset="0"/>
              </a:rPr>
              <a:t>K</a:t>
            </a:r>
            <a:r>
              <a:rPr lang="vi-VN" smtClean="0">
                <a:latin typeface="Times New Roman" pitchFamily="18" charset="0"/>
              </a:rPr>
              <a:t>hông học, không chơi thể thao và các hoạt động xã hội tốt. </a:t>
            </a:r>
          </a:p>
          <a:p>
            <a:pPr eaLnBrk="1" hangingPunct="1"/>
            <a:r>
              <a:rPr lang="en-US" smtClean="0">
                <a:latin typeface="Times New Roman" pitchFamily="18" charset="0"/>
              </a:rPr>
              <a:t>K</a:t>
            </a:r>
            <a:r>
              <a:rPr lang="vi-VN" smtClean="0">
                <a:latin typeface="Times New Roman" pitchFamily="18" charset="0"/>
              </a:rPr>
              <a:t>hông thể phát triển được các năng lực của mình. </a:t>
            </a:r>
          </a:p>
          <a:p>
            <a:pPr eaLnBrk="1" hangingPunct="1"/>
            <a:r>
              <a:rPr lang="en-US" smtClean="0">
                <a:latin typeface="Times New Roman" pitchFamily="18" charset="0"/>
              </a:rPr>
              <a:t>Q</a:t>
            </a:r>
            <a:r>
              <a:rPr lang="vi-VN" smtClean="0">
                <a:latin typeface="Times New Roman" pitchFamily="18" charset="0"/>
              </a:rPr>
              <a:t>uá phụ thuộc, cầu toàn, và thiếu tự tin. </a:t>
            </a:r>
            <a:endParaRPr lang="en-US" smtClean="0">
              <a:latin typeface="Times New Roman" pitchFamily="18" charset="0"/>
            </a:endParaRPr>
          </a:p>
          <a:p>
            <a:pPr eaLnBrk="1" hangingPunct="1"/>
            <a:r>
              <a:rPr lang="en-US" smtClean="0">
                <a:latin typeface="Times New Roman" pitchFamily="18" charset="0"/>
              </a:rPr>
              <a:t>C</a:t>
            </a:r>
            <a:r>
              <a:rPr lang="vi-VN" smtClean="0">
                <a:latin typeface="Times New Roman" pitchFamily="18" charset="0"/>
              </a:rPr>
              <a:t>ó thể làm đi làm lại một việc hoặc trì hoãn việc. </a:t>
            </a:r>
            <a:endParaRPr lang="en-US" smtClean="0">
              <a:latin typeface="Times New Roman" pitchFamily="18" charset="0"/>
            </a:endParaRPr>
          </a:p>
          <a:p>
            <a:pPr eaLnBrk="1" hangingPunct="1"/>
            <a:r>
              <a:rPr lang="en-US" smtClean="0">
                <a:latin typeface="Times New Roman" pitchFamily="18" charset="0"/>
              </a:rPr>
              <a:t>R</a:t>
            </a:r>
            <a:r>
              <a:rPr lang="vi-VN" smtClean="0">
                <a:latin typeface="Times New Roman" pitchFamily="18" charset="0"/>
              </a:rPr>
              <a:t>ối loạn cảm xúc và rối loạn ăn uống. </a:t>
            </a:r>
          </a:p>
          <a:p>
            <a:pPr eaLnBrk="1" hangingPunct="1"/>
            <a:endParaRPr lang="en-US" smtClean="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457200" y="228600"/>
            <a:ext cx="4419600" cy="1143000"/>
          </a:xfrm>
        </p:spPr>
        <p:txBody>
          <a:bodyPr/>
          <a:lstStyle/>
          <a:p>
            <a:pPr eaLnBrk="1" hangingPunct="1">
              <a:defRPr/>
            </a:pPr>
            <a:r>
              <a:rPr lang="en-US" b="1" dirty="0" err="1" smtClean="0">
                <a:solidFill>
                  <a:srgbClr val="FF0000"/>
                </a:solidFill>
                <a:latin typeface="Times New Roman (Headings)"/>
              </a:rPr>
              <a:t>Hậu</a:t>
            </a:r>
            <a:r>
              <a:rPr lang="en-US" b="1" dirty="0" smtClean="0">
                <a:solidFill>
                  <a:srgbClr val="FF0000"/>
                </a:solidFill>
                <a:latin typeface="Times New Roman (Headings)"/>
              </a:rPr>
              <a:t> </a:t>
            </a:r>
            <a:r>
              <a:rPr lang="en-US" b="1" dirty="0" err="1" smtClean="0">
                <a:solidFill>
                  <a:srgbClr val="FF0000"/>
                </a:solidFill>
                <a:latin typeface="Times New Roman (Headings)"/>
              </a:rPr>
              <a:t>quả</a:t>
            </a:r>
            <a:endParaRPr lang="en-US" b="1" dirty="0" smtClean="0">
              <a:solidFill>
                <a:srgbClr val="FF0000"/>
              </a:solidFill>
              <a:latin typeface="Times New Roman (Headings)"/>
            </a:endParaRPr>
          </a:p>
        </p:txBody>
      </p:sp>
      <p:sp>
        <p:nvSpPr>
          <p:cNvPr id="38915" name="Content Placeholder 2"/>
          <p:cNvSpPr>
            <a:spLocks noGrp="1"/>
          </p:cNvSpPr>
          <p:nvPr>
            <p:ph idx="4294967295"/>
          </p:nvPr>
        </p:nvSpPr>
        <p:spPr>
          <a:xfrm>
            <a:off x="457200" y="1600200"/>
            <a:ext cx="4267200" cy="4495800"/>
          </a:xfrm>
        </p:spPr>
        <p:txBody>
          <a:bodyPr/>
          <a:lstStyle/>
          <a:p>
            <a:pPr eaLnBrk="1" hangingPunct="1">
              <a:lnSpc>
                <a:spcPct val="90000"/>
              </a:lnSpc>
            </a:pPr>
            <a:r>
              <a:rPr lang="en-US" dirty="0" smtClean="0">
                <a:latin typeface="Times New Roman" pitchFamily="18" charset="0"/>
              </a:rPr>
              <a:t>C</a:t>
            </a:r>
            <a:r>
              <a:rPr lang="vi-VN" dirty="0" smtClean="0">
                <a:latin typeface="Times New Roman" pitchFamily="18" charset="0"/>
              </a:rPr>
              <a:t>ảm xúc tự tử hoặc tham dự các hành vi tự hủy hoại bản thân. </a:t>
            </a:r>
            <a:endParaRPr lang="en-US" dirty="0" smtClean="0">
              <a:latin typeface="Times New Roman" pitchFamily="18" charset="0"/>
            </a:endParaRPr>
          </a:p>
          <a:p>
            <a:pPr eaLnBrk="1" hangingPunct="1">
              <a:lnSpc>
                <a:spcPct val="90000"/>
              </a:lnSpc>
            </a:pPr>
            <a:r>
              <a:rPr lang="en-US" dirty="0" smtClean="0">
                <a:latin typeface="Times New Roman" pitchFamily="18" charset="0"/>
              </a:rPr>
              <a:t>S</a:t>
            </a:r>
            <a:r>
              <a:rPr lang="vi-VN" dirty="0" smtClean="0">
                <a:latin typeface="Times New Roman" pitchFamily="18" charset="0"/>
              </a:rPr>
              <a:t>ử dụng rượu hoặc ma túy để tự chữa hoặc làm dịu đi nỗi lo âu. </a:t>
            </a:r>
            <a:endParaRPr lang="en-US" dirty="0" smtClean="0">
              <a:latin typeface="Times New Roman" pitchFamily="18" charset="0"/>
            </a:endParaRPr>
          </a:p>
          <a:p>
            <a:pPr eaLnBrk="1" hangingPunct="1">
              <a:lnSpc>
                <a:spcPct val="90000"/>
              </a:lnSpc>
            </a:pPr>
            <a:r>
              <a:rPr lang="en-US" dirty="0" smtClean="0">
                <a:latin typeface="Times New Roman" pitchFamily="18" charset="0"/>
              </a:rPr>
              <a:t>H</a:t>
            </a:r>
            <a:r>
              <a:rPr lang="vi-VN" dirty="0" smtClean="0">
                <a:latin typeface="Times New Roman" pitchFamily="18" charset="0"/>
              </a:rPr>
              <a:t>ình thành các nghi </a:t>
            </a:r>
            <a:r>
              <a:rPr lang="en-US" dirty="0" smtClean="0">
                <a:latin typeface="Times New Roman" pitchFamily="18" charset="0"/>
              </a:rPr>
              <a:t> </a:t>
            </a:r>
            <a:r>
              <a:rPr lang="vi-VN" dirty="0" smtClean="0">
                <a:latin typeface="Times New Roman" pitchFamily="18" charset="0"/>
              </a:rPr>
              <a:t>thức để giảm hoặc tránh lo âu. </a:t>
            </a:r>
            <a:endParaRPr lang="en-US" dirty="0" smtClean="0"/>
          </a:p>
        </p:txBody>
      </p:sp>
      <p:pic>
        <p:nvPicPr>
          <p:cNvPr id="38916" name="Picture 4"/>
          <p:cNvPicPr>
            <a:picLocks noChangeAspect="1" noChangeArrowheads="1"/>
          </p:cNvPicPr>
          <p:nvPr/>
        </p:nvPicPr>
        <p:blipFill>
          <a:blip r:embed="rId2"/>
          <a:srcRect/>
          <a:stretch>
            <a:fillRect/>
          </a:stretch>
        </p:blipFill>
        <p:spPr bwMode="auto">
          <a:xfrm>
            <a:off x="4772025" y="0"/>
            <a:ext cx="43719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p:txBody>
          <a:bodyPr/>
          <a:lstStyle/>
          <a:p>
            <a:pPr eaLnBrk="1" hangingPunct="1">
              <a:defRPr/>
            </a:pPr>
            <a:r>
              <a:rPr lang="en-US" sz="6000" b="1" dirty="0" smtClean="0">
                <a:solidFill>
                  <a:srgbClr val="FF0000"/>
                </a:solidFill>
                <a:latin typeface="Times New Roman" pitchFamily="18" charset="0"/>
              </a:rPr>
              <a:t>3.3.</a:t>
            </a:r>
            <a:r>
              <a:rPr lang="vi-VN" sz="6000" b="1" dirty="0" smtClean="0">
                <a:solidFill>
                  <a:srgbClr val="FF0000"/>
                </a:solidFill>
                <a:latin typeface="Times New Roman" pitchFamily="18" charset="0"/>
              </a:rPr>
              <a:t>Hỗ trợ</a:t>
            </a:r>
            <a:r>
              <a:rPr lang="en-US" sz="6000" b="1" dirty="0" smtClean="0">
                <a:solidFill>
                  <a:srgbClr val="FF0000"/>
                </a:solidFill>
                <a:latin typeface="Times New Roman" pitchFamily="18" charset="0"/>
              </a:rPr>
              <a:t>:</a:t>
            </a:r>
            <a:endParaRPr lang="en-US" sz="6000" b="1" dirty="0" smtClean="0">
              <a:solidFill>
                <a:srgbClr val="FF0000"/>
              </a:solidFill>
            </a:endParaRPr>
          </a:p>
        </p:txBody>
      </p:sp>
      <p:sp>
        <p:nvSpPr>
          <p:cNvPr id="3" name="Content Placeholder 2"/>
          <p:cNvSpPr>
            <a:spLocks noGrp="1"/>
          </p:cNvSpPr>
          <p:nvPr>
            <p:ph sz="half" idx="4294967295"/>
          </p:nvPr>
        </p:nvSpPr>
        <p:spPr>
          <a:xfrm>
            <a:off x="457200" y="1600200"/>
            <a:ext cx="8305800" cy="4572000"/>
          </a:xfrm>
        </p:spPr>
        <p:txBody>
          <a:bodyPr>
            <a:normAutofit fontScale="92500" lnSpcReduction="20000"/>
          </a:bodyPr>
          <a:lstStyle/>
          <a:p>
            <a:pPr marL="0" indent="0" eaLnBrk="1" hangingPunct="1">
              <a:lnSpc>
                <a:spcPct val="80000"/>
              </a:lnSpc>
              <a:buFontTx/>
              <a:buNone/>
              <a:defRPr/>
            </a:pPr>
            <a:r>
              <a:rPr lang="en-US" sz="2800" dirty="0" smtClean="0">
                <a:latin typeface="Times New Roman" pitchFamily="18" charset="0"/>
              </a:rPr>
              <a:t>-L</a:t>
            </a:r>
            <a:r>
              <a:rPr lang="vi-VN" sz="2800" dirty="0" smtClean="0">
                <a:latin typeface="Times New Roman" pitchFamily="18" charset="0"/>
              </a:rPr>
              <a:t>ắng nghe cẩn thận và tôn trọng. </a:t>
            </a:r>
            <a:endParaRPr lang="en-US" sz="2800" dirty="0" smtClean="0">
              <a:latin typeface="Times New Roman" pitchFamily="18" charset="0"/>
            </a:endParaRPr>
          </a:p>
          <a:p>
            <a:pPr marL="0" indent="0" eaLnBrk="1" hangingPunct="1">
              <a:lnSpc>
                <a:spcPct val="80000"/>
              </a:lnSpc>
              <a:buFontTx/>
              <a:buNone/>
              <a:defRPr/>
            </a:pPr>
            <a:endParaRPr lang="vi-VN" sz="2800" dirty="0" smtClean="0">
              <a:latin typeface="Times New Roman" pitchFamily="18" charset="0"/>
            </a:endParaRPr>
          </a:p>
          <a:p>
            <a:pPr marL="0" indent="0" eaLnBrk="1" hangingPunct="1">
              <a:lnSpc>
                <a:spcPct val="80000"/>
              </a:lnSpc>
              <a:buFontTx/>
              <a:buNone/>
              <a:defRPr/>
            </a:pPr>
            <a:r>
              <a:rPr lang="en-US" sz="2800" dirty="0" smtClean="0">
                <a:latin typeface="Times New Roman" pitchFamily="18" charset="0"/>
              </a:rPr>
              <a:t>-</a:t>
            </a:r>
            <a:r>
              <a:rPr lang="vi-VN" sz="2800" dirty="0" smtClean="0">
                <a:latin typeface="Times New Roman" pitchFamily="18" charset="0"/>
              </a:rPr>
              <a:t>Không coi thường cảm xúc của trẻ</a:t>
            </a:r>
            <a:r>
              <a:rPr lang="en-US" sz="2800" dirty="0" smtClean="0">
                <a:latin typeface="Times New Roman" pitchFamily="18" charset="0"/>
              </a:rPr>
              <a:t>.</a:t>
            </a:r>
          </a:p>
          <a:p>
            <a:pPr marL="0" indent="0" eaLnBrk="1" hangingPunct="1">
              <a:lnSpc>
                <a:spcPct val="80000"/>
              </a:lnSpc>
              <a:buFontTx/>
              <a:buNone/>
              <a:defRPr/>
            </a:pPr>
            <a:endParaRPr lang="en-US" sz="2800" dirty="0" smtClean="0">
              <a:latin typeface="Times New Roman" pitchFamily="18" charset="0"/>
            </a:endParaRPr>
          </a:p>
          <a:p>
            <a:pPr marL="0" indent="0" eaLnBrk="1" hangingPunct="1">
              <a:lnSpc>
                <a:spcPct val="80000"/>
              </a:lnSpc>
              <a:buFontTx/>
              <a:buNone/>
              <a:defRPr/>
            </a:pPr>
            <a:endParaRPr lang="en-US" sz="2800" dirty="0" smtClean="0">
              <a:latin typeface="Times New Roman" pitchFamily="18" charset="0"/>
            </a:endParaRPr>
          </a:p>
          <a:p>
            <a:pPr marL="0" indent="0" eaLnBrk="1" hangingPunct="1">
              <a:lnSpc>
                <a:spcPct val="80000"/>
              </a:lnSpc>
              <a:buFontTx/>
              <a:buNone/>
              <a:defRPr/>
            </a:pPr>
            <a:r>
              <a:rPr lang="en-US" sz="2800" dirty="0" smtClean="0">
                <a:latin typeface="Times New Roman" pitchFamily="18" charset="0"/>
              </a:rPr>
              <a:t>-G</a:t>
            </a:r>
            <a:r>
              <a:rPr lang="vi-VN" sz="2800" dirty="0" smtClean="0">
                <a:latin typeface="Times New Roman" pitchFamily="18" charset="0"/>
              </a:rPr>
              <a:t>iúp trẻ hiểu rằng các cảm xúc khó chịu, không thoải mái về cơ thể, hình thức, sự chấp nhận của bạn bè và sự không chắc chắn là phần tự nhiên của tuổi VTN. </a:t>
            </a:r>
            <a:endParaRPr lang="en-US" sz="2800" dirty="0" smtClean="0">
              <a:latin typeface="Times New Roman" pitchFamily="18" charset="0"/>
            </a:endParaRPr>
          </a:p>
          <a:p>
            <a:pPr marL="0" indent="0" eaLnBrk="1" hangingPunct="1">
              <a:lnSpc>
                <a:spcPct val="80000"/>
              </a:lnSpc>
              <a:buFontTx/>
              <a:buNone/>
              <a:defRPr/>
            </a:pPr>
            <a:endParaRPr lang="vi-VN" sz="2800" dirty="0" smtClean="0">
              <a:latin typeface="Times New Roman" pitchFamily="18" charset="0"/>
            </a:endParaRPr>
          </a:p>
          <a:p>
            <a:pPr marL="0" indent="0" eaLnBrk="1" hangingPunct="1">
              <a:lnSpc>
                <a:spcPct val="80000"/>
              </a:lnSpc>
              <a:buFontTx/>
              <a:buNone/>
              <a:defRPr/>
            </a:pPr>
            <a:r>
              <a:rPr lang="en-US" sz="2800" dirty="0" smtClean="0">
                <a:latin typeface="Times New Roman" pitchFamily="18" charset="0"/>
              </a:rPr>
              <a:t>-G</a:t>
            </a:r>
            <a:r>
              <a:rPr lang="vi-VN" sz="2800" dirty="0" smtClean="0">
                <a:latin typeface="Times New Roman" pitchFamily="18" charset="0"/>
              </a:rPr>
              <a:t>iúp trẻ </a:t>
            </a:r>
            <a:r>
              <a:rPr lang="en-US" sz="2800" dirty="0" smtClean="0">
                <a:latin typeface="Times New Roman" pitchFamily="18" charset="0"/>
              </a:rPr>
              <a:t> </a:t>
            </a:r>
            <a:r>
              <a:rPr lang="en-US" sz="2800" dirty="0" err="1" smtClean="0">
                <a:latin typeface="Times New Roman" pitchFamily="18" charset="0"/>
              </a:rPr>
              <a:t>dò</a:t>
            </a:r>
            <a:r>
              <a:rPr lang="vi-VN" sz="2800" dirty="0" smtClean="0">
                <a:latin typeface="Times New Roman" pitchFamily="18" charset="0"/>
              </a:rPr>
              <a:t> theo lo âu  trong  từng  tình huống và các  trải nghiệm của trẻ VTN</a:t>
            </a:r>
            <a:r>
              <a:rPr lang="en-US" sz="2800" dirty="0" smtClean="0">
                <a:latin typeface="Times New Roman" pitchFamily="18" charset="0"/>
              </a:rPr>
              <a:t>.</a:t>
            </a:r>
          </a:p>
          <a:p>
            <a:pPr marL="0" indent="0" eaLnBrk="1" hangingPunct="1">
              <a:lnSpc>
                <a:spcPct val="80000"/>
              </a:lnSpc>
              <a:buFontTx/>
              <a:buNone/>
              <a:defRPr/>
            </a:pPr>
            <a:endParaRPr lang="vi-VN"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endParaRPr lang="vi-VN" sz="1500" dirty="0" smtClean="0">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p:txBody>
          <a:bodyPr/>
          <a:lstStyle/>
          <a:p>
            <a:pPr eaLnBrk="1" hangingPunct="1">
              <a:defRPr/>
            </a:pPr>
            <a:r>
              <a:rPr lang="en-US" dirty="0" smtClean="0">
                <a:solidFill>
                  <a:srgbClr val="FF0000"/>
                </a:solidFill>
              </a:rPr>
              <a:t>3.3.Hỗ </a:t>
            </a:r>
            <a:r>
              <a:rPr lang="en-US" dirty="0" err="1" smtClean="0">
                <a:solidFill>
                  <a:srgbClr val="FF0000"/>
                </a:solidFill>
              </a:rPr>
              <a:t>trợ</a:t>
            </a:r>
            <a:r>
              <a:rPr lang="en-US" dirty="0" smtClean="0">
                <a:solidFill>
                  <a:srgbClr val="FF0000"/>
                </a:solidFill>
              </a:rPr>
              <a:t> (</a:t>
            </a:r>
            <a:r>
              <a:rPr lang="en-US" dirty="0" err="1" smtClean="0">
                <a:solidFill>
                  <a:srgbClr val="FF0000"/>
                </a:solidFill>
              </a:rPr>
              <a:t>tiếp</a:t>
            </a:r>
            <a:r>
              <a:rPr lang="en-US" dirty="0" smtClean="0">
                <a:solidFill>
                  <a:srgbClr val="FF0000"/>
                </a:solidFill>
              </a:rPr>
              <a:t>).</a:t>
            </a:r>
          </a:p>
        </p:txBody>
      </p:sp>
      <p:sp>
        <p:nvSpPr>
          <p:cNvPr id="40963" name="Rectangle 3"/>
          <p:cNvSpPr>
            <a:spLocks noGrp="1" noChangeArrowheads="1"/>
          </p:cNvSpPr>
          <p:nvPr>
            <p:ph type="body" idx="4294967295"/>
          </p:nvPr>
        </p:nvSpPr>
        <p:spPr/>
        <p:txBody>
          <a:bodyPr>
            <a:normAutofit fontScale="92500" lnSpcReduction="20000"/>
          </a:bodyPr>
          <a:lstStyle/>
          <a:p>
            <a:pPr eaLnBrk="1" hangingPunct="1">
              <a:lnSpc>
                <a:spcPct val="80000"/>
              </a:lnSpc>
            </a:pPr>
            <a:r>
              <a:rPr lang="vi-VN" sz="2800" smtClean="0">
                <a:latin typeface="Times New Roman" pitchFamily="18" charset="0"/>
              </a:rPr>
              <a:t>Đảm bảo với trẻ </a:t>
            </a:r>
            <a:r>
              <a:rPr lang="en-US" sz="2800" smtClean="0">
                <a:latin typeface="Times New Roman" pitchFamily="18" charset="0"/>
              </a:rPr>
              <a:t>k</a:t>
            </a:r>
            <a:r>
              <a:rPr lang="vi-VN" sz="2800" smtClean="0">
                <a:latin typeface="Times New Roman" pitchFamily="18" charset="0"/>
              </a:rPr>
              <a:t>hi lớn dần,  trẻ VTN sẽ có những kĩ thuật khác nhau để xử trí stress và lo âu. </a:t>
            </a:r>
            <a:endParaRPr lang="en-US" sz="2800" smtClean="0"/>
          </a:p>
          <a:p>
            <a:pPr eaLnBrk="1" hangingPunct="1">
              <a:lnSpc>
                <a:spcPct val="80000"/>
              </a:lnSpc>
            </a:pPr>
            <a:endParaRPr lang="en-US" sz="2800" smtClean="0">
              <a:latin typeface="Times New Roman" pitchFamily="18" charset="0"/>
            </a:endParaRPr>
          </a:p>
          <a:p>
            <a:pPr eaLnBrk="1" hangingPunct="1">
              <a:lnSpc>
                <a:spcPct val="80000"/>
              </a:lnSpc>
            </a:pPr>
            <a:r>
              <a:rPr lang="vi-VN" sz="2800" smtClean="0">
                <a:latin typeface="Times New Roman" pitchFamily="18" charset="0"/>
              </a:rPr>
              <a:t>Gợi lại cho trẻ VTN những lần trẻ ban đầu sợ nhưng vẫn kiểm soát tốt và bước vào</a:t>
            </a:r>
            <a:r>
              <a:rPr lang="en-US" sz="2800" smtClean="0">
                <a:latin typeface="Times New Roman" pitchFamily="18" charset="0"/>
              </a:rPr>
              <a:t> </a:t>
            </a:r>
            <a:r>
              <a:rPr lang="vi-VN" sz="2800" smtClean="0">
                <a:latin typeface="Times New Roman" pitchFamily="18" charset="0"/>
              </a:rPr>
              <a:t>tình huống mới đó</a:t>
            </a:r>
            <a:r>
              <a:rPr lang="en-US" sz="2800" smtClean="0">
                <a:latin typeface="Times New Roman" pitchFamily="18" charset="0"/>
              </a:rPr>
              <a:t>.</a:t>
            </a:r>
            <a:r>
              <a:rPr lang="vi-VN" sz="2800" smtClean="0">
                <a:latin typeface="Times New Roman" pitchFamily="18" charset="0"/>
              </a:rPr>
              <a:t> </a:t>
            </a:r>
          </a:p>
          <a:p>
            <a:pPr eaLnBrk="1" hangingPunct="1">
              <a:lnSpc>
                <a:spcPct val="80000"/>
              </a:lnSpc>
            </a:pPr>
            <a:r>
              <a:rPr lang="vi-VN" sz="2800" smtClean="0">
                <a:latin typeface="Times New Roman" pitchFamily="18" charset="0"/>
              </a:rPr>
              <a:t>Khen ngợi, khuyến khích trẻ VTN  khi  trẻ  tham  dự  tình  huống  dù  ban  đầu</a:t>
            </a:r>
            <a:r>
              <a:rPr lang="en-US" sz="2800" smtClean="0">
                <a:latin typeface="Times New Roman" pitchFamily="18" charset="0"/>
              </a:rPr>
              <a:t> </a:t>
            </a:r>
            <a:r>
              <a:rPr lang="vi-VN" sz="2800" smtClean="0">
                <a:latin typeface="Times New Roman" pitchFamily="18" charset="0"/>
              </a:rPr>
              <a:t>không thoải mái. </a:t>
            </a:r>
            <a:endParaRPr lang="en-US" sz="2800" smtClean="0">
              <a:latin typeface="Times New Roman" pitchFamily="18" charset="0"/>
            </a:endParaRPr>
          </a:p>
          <a:p>
            <a:pPr eaLnBrk="1" hangingPunct="1">
              <a:lnSpc>
                <a:spcPct val="80000"/>
              </a:lnSpc>
            </a:pPr>
            <a:r>
              <a:rPr lang="en-US" sz="2800" smtClean="0">
                <a:latin typeface="Times New Roman" pitchFamily="18" charset="0"/>
              </a:rPr>
              <a:t>T</a:t>
            </a:r>
            <a:r>
              <a:rPr lang="vi-VN" sz="2800" smtClean="0">
                <a:latin typeface="Times New Roman" pitchFamily="18" charset="0"/>
              </a:rPr>
              <a:t>rẻ VTN cần được giới thiệu đến gặp các cán bộ tâm lý lâm sàng, bác sĩ tâm thần. </a:t>
            </a:r>
            <a:endParaRPr lang="en-US" sz="2800" smtClean="0">
              <a:latin typeface="Times New Roman" pitchFamily="18" charset="0"/>
            </a:endParaRPr>
          </a:p>
          <a:p>
            <a:pPr eaLnBrk="1" hangingPunct="1"/>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charset="0"/>
                <a:cs typeface="Times New Roman" panose="02020603050405020304" charset="0"/>
              </a:rPr>
              <a:t>KHUYNH HƯỚNG TÂM LÝ TRẺ HIỆN NAY</a:t>
            </a:r>
          </a:p>
        </p:txBody>
      </p:sp>
      <p:sp>
        <p:nvSpPr>
          <p:cNvPr id="3" name="Content Placeholder 2"/>
          <p:cNvSpPr>
            <a:spLocks noGrp="1"/>
          </p:cNvSpPr>
          <p:nvPr>
            <p:ph sz="half" idx="1"/>
          </p:nvPr>
        </p:nvSpPr>
        <p:spPr>
          <a:xfrm>
            <a:off x="611166" y="2423991"/>
            <a:ext cx="8229600" cy="3962060"/>
          </a:xfrm>
        </p:spPr>
        <p:txBody>
          <a:bodyPr>
            <a:normAutofit/>
          </a:bodyPr>
          <a:lstStyle/>
          <a:p>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diễn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ngày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càng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dạng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tạp</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Nhiều</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hành</a:t>
            </a:r>
            <a:r>
              <a:rPr lang="en-US" sz="3600" dirty="0">
                <a:solidFill>
                  <a:schemeClr val="tx1"/>
                </a:solidFill>
                <a:latin typeface="Times New Roman" panose="02020603050405020304" charset="0"/>
                <a:cs typeface="Times New Roman" panose="02020603050405020304" charset="0"/>
              </a:rPr>
              <a:t> vi </a:t>
            </a:r>
            <a:r>
              <a:rPr lang="en-US" sz="3600" dirty="0" err="1">
                <a:solidFill>
                  <a:schemeClr val="tx1"/>
                </a:solidFill>
                <a:latin typeface="Times New Roman" panose="02020603050405020304" charset="0"/>
                <a:cs typeface="Times New Roman" panose="02020603050405020304" charset="0"/>
              </a:rPr>
              <a:t>lệch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chuẩn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xuất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như</a:t>
            </a:r>
            <a:r>
              <a:rPr lang="en-US" sz="3600" dirty="0">
                <a:solidFill>
                  <a:schemeClr val="tx1"/>
                </a:solidFill>
                <a:latin typeface="Times New Roman" panose="02020603050405020304" charset="0"/>
                <a:cs typeface="Times New Roman" panose="02020603050405020304" charset="0"/>
              </a:rPr>
              <a:t> là “</a:t>
            </a:r>
            <a:r>
              <a:rPr lang="en-US" sz="3600" dirty="0" err="1">
                <a:solidFill>
                  <a:schemeClr val="tx1"/>
                </a:solidFill>
                <a:latin typeface="Times New Roman" panose="02020603050405020304" charset="0"/>
                <a:cs typeface="Times New Roman" panose="02020603050405020304" charset="0"/>
              </a:rPr>
              <a:t>Mốt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của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tre</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Nhiều</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bệnh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trong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nội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của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tre</a:t>
            </a:r>
            <a:r>
              <a:rPr lang="en-US" sz="3600" dirty="0">
                <a:solidFill>
                  <a:schemeClr val="tx1"/>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457200" y="419100"/>
            <a:ext cx="8229600" cy="952500"/>
          </a:xfrm>
        </p:spPr>
        <p:txBody>
          <a:bodyPr>
            <a:normAutofit fontScale="90000"/>
          </a:bodyPr>
          <a:lstStyle/>
          <a:p>
            <a:pPr eaLnBrk="1" hangingPunct="1">
              <a:defRPr/>
            </a:pPr>
            <a:r>
              <a:rPr lang="vi-VN" sz="4000" b="1" dirty="0" smtClean="0">
                <a:latin typeface="Times New Roman" pitchFamily="18" charset="0"/>
              </a:rPr>
              <a:t> </a:t>
            </a:r>
            <a:r>
              <a:rPr lang="en-US" sz="4000" b="1" dirty="0" smtClean="0">
                <a:solidFill>
                  <a:srgbClr val="FF0000"/>
                </a:solidFill>
                <a:latin typeface="Times New Roman" pitchFamily="18" charset="0"/>
              </a:rPr>
              <a:t>II.</a:t>
            </a:r>
            <a:r>
              <a:rPr lang="vi-VN" sz="4000" b="1" dirty="0" smtClean="0">
                <a:solidFill>
                  <a:srgbClr val="FF0000"/>
                </a:solidFill>
                <a:latin typeface="Times New Roman" pitchFamily="18" charset="0"/>
              </a:rPr>
              <a:t>CÁC VẤN ĐỀ HƯỚNG NGOẠI </a:t>
            </a:r>
            <a:r>
              <a:rPr lang="en-US" sz="4000" b="1" dirty="0" smtClean="0"/>
              <a:t/>
            </a:r>
            <a:br>
              <a:rPr lang="en-US" sz="4000" b="1" dirty="0" smtClean="0"/>
            </a:br>
            <a:endParaRPr lang="en-US" sz="4000" b="1" dirty="0" smtClean="0"/>
          </a:p>
        </p:txBody>
      </p:sp>
      <p:sp>
        <p:nvSpPr>
          <p:cNvPr id="43011" name="Content Placeholder 2"/>
          <p:cNvSpPr>
            <a:spLocks noGrp="1"/>
          </p:cNvSpPr>
          <p:nvPr>
            <p:ph idx="4294967295"/>
          </p:nvPr>
        </p:nvSpPr>
        <p:spPr>
          <a:xfrm>
            <a:off x="457200" y="4953000"/>
            <a:ext cx="4800600" cy="1371600"/>
          </a:xfrm>
        </p:spPr>
        <p:txBody>
          <a:bodyPr>
            <a:normAutofit fontScale="92500" lnSpcReduction="20000"/>
          </a:bodyPr>
          <a:lstStyle/>
          <a:p>
            <a:pPr eaLnBrk="1" hangingPunct="1">
              <a:lnSpc>
                <a:spcPct val="80000"/>
              </a:lnSpc>
              <a:buFontTx/>
              <a:buNone/>
            </a:pPr>
            <a:r>
              <a:rPr lang="en-US" sz="3000" smtClean="0">
                <a:latin typeface="Times New Roman (Headings)"/>
              </a:rPr>
              <a:t>-Tăng động giảm chú ý</a:t>
            </a:r>
          </a:p>
          <a:p>
            <a:pPr eaLnBrk="1" hangingPunct="1">
              <a:lnSpc>
                <a:spcPct val="80000"/>
              </a:lnSpc>
              <a:buFontTx/>
              <a:buNone/>
            </a:pPr>
            <a:r>
              <a:rPr lang="en-US" sz="3000" smtClean="0">
                <a:latin typeface="Times New Roman (Headings)"/>
              </a:rPr>
              <a:t>-Gây hấn</a:t>
            </a:r>
          </a:p>
          <a:p>
            <a:pPr eaLnBrk="1" hangingPunct="1">
              <a:lnSpc>
                <a:spcPct val="80000"/>
              </a:lnSpc>
              <a:buFontTx/>
              <a:buNone/>
            </a:pPr>
            <a:r>
              <a:rPr lang="en-US" sz="3000" smtClean="0">
                <a:latin typeface="Times New Roman (Headings)"/>
              </a:rPr>
              <a:t>-Chống đối, không tuân thủ</a:t>
            </a:r>
          </a:p>
        </p:txBody>
      </p:sp>
      <p:pic>
        <p:nvPicPr>
          <p:cNvPr id="43012" name="Picture 5" descr="D:\Tap huan giao vien_2012\anh cho slide\Careers- Options Support.jpg"/>
          <p:cNvPicPr>
            <a:picLocks noChangeAspect="1" noChangeArrowheads="1"/>
          </p:cNvPicPr>
          <p:nvPr/>
        </p:nvPicPr>
        <p:blipFill>
          <a:blip r:embed="rId2"/>
          <a:srcRect/>
          <a:stretch>
            <a:fillRect/>
          </a:stretch>
        </p:blipFill>
        <p:spPr bwMode="auto">
          <a:xfrm>
            <a:off x="1447800" y="1524000"/>
            <a:ext cx="6223000" cy="3111500"/>
          </a:xfrm>
          <a:prstGeom prst="rect">
            <a:avLst/>
          </a:prstGeom>
          <a:noFill/>
          <a:ln w="9525">
            <a:noFill/>
            <a:miter lim="800000"/>
            <a:headEnd/>
            <a:tailEnd/>
          </a:ln>
        </p:spPr>
      </p:pic>
      <p:sp>
        <p:nvSpPr>
          <p:cNvPr id="43013" name="Rectangle 6"/>
          <p:cNvSpPr>
            <a:spLocks noChangeArrowheads="1"/>
          </p:cNvSpPr>
          <p:nvPr/>
        </p:nvSpPr>
        <p:spPr bwMode="auto">
          <a:xfrm>
            <a:off x="5029200" y="5029200"/>
            <a:ext cx="4572000" cy="1066800"/>
          </a:xfrm>
          <a:prstGeom prst="rect">
            <a:avLst/>
          </a:prstGeom>
          <a:noFill/>
          <a:ln w="9525">
            <a:noFill/>
            <a:miter lim="800000"/>
            <a:headEnd/>
            <a:tailEnd/>
          </a:ln>
        </p:spPr>
        <p:txBody>
          <a:bodyPr>
            <a:spAutoFit/>
          </a:bodyPr>
          <a:lstStyle/>
          <a:p>
            <a:pPr>
              <a:buFont typeface="Arial" pitchFamily="34" charset="0"/>
              <a:buNone/>
            </a:pPr>
            <a:r>
              <a:rPr lang="en-US" sz="3200">
                <a:latin typeface="Times New Roman (Headings)"/>
                <a:cs typeface="Times New Roman" pitchFamily="18" charset="0"/>
              </a:rPr>
              <a:t>-Rối loạn hành vi</a:t>
            </a:r>
          </a:p>
          <a:p>
            <a:pPr>
              <a:buFont typeface="Arial" pitchFamily="34" charset="0"/>
              <a:buNone/>
            </a:pPr>
            <a:r>
              <a:rPr lang="en-US" sz="3200">
                <a:latin typeface="Times New Roman (Headings)"/>
                <a:cs typeface="Times New Roman" pitchFamily="18" charset="0"/>
              </a:rPr>
              <a:t>-Phạm tội, phạm pháp</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332" y="1252025"/>
            <a:ext cx="5957668" cy="2062103"/>
          </a:xfrm>
          <a:prstGeom prst="rect">
            <a:avLst/>
          </a:prstGeom>
        </p:spPr>
        <p:txBody>
          <a:bodyPr wrap="square">
            <a:spAutoFit/>
          </a:bodyPr>
          <a:lstStyle/>
          <a:p>
            <a:r>
              <a:rPr lang="en-US" sz="3200" b="1" dirty="0" smtClean="0">
                <a:solidFill>
                  <a:srgbClr val="FF0000"/>
                </a:solidFill>
                <a:latin typeface="Times New Roman (Headings)"/>
              </a:rPr>
              <a:t>1.Tăng </a:t>
            </a:r>
            <a:r>
              <a:rPr lang="en-US" sz="3200" b="1" dirty="0" err="1" smtClean="0">
                <a:solidFill>
                  <a:srgbClr val="FF0000"/>
                </a:solidFill>
                <a:latin typeface="Times New Roman (Headings)"/>
              </a:rPr>
              <a:t>động</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giảm</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chú</a:t>
            </a:r>
            <a:r>
              <a:rPr lang="en-US" sz="3200" b="1" dirty="0" smtClean="0">
                <a:solidFill>
                  <a:srgbClr val="FF0000"/>
                </a:solidFill>
                <a:latin typeface="Times New Roman (Headings)"/>
              </a:rPr>
              <a:t> ý.</a:t>
            </a:r>
          </a:p>
          <a:p>
            <a:endParaRPr lang="en-US" sz="3200" b="1" dirty="0" smtClean="0">
              <a:solidFill>
                <a:srgbClr val="FF0000"/>
              </a:solidFill>
              <a:latin typeface="Times New Roman (Headings)"/>
            </a:endParaRPr>
          </a:p>
          <a:p>
            <a:r>
              <a:rPr lang="en-US" sz="3200" b="1" dirty="0" smtClean="0">
                <a:solidFill>
                  <a:srgbClr val="FF0000"/>
                </a:solidFill>
                <a:latin typeface="Times New Roman (Headings)"/>
              </a:rPr>
              <a:t/>
            </a:r>
            <a:br>
              <a:rPr lang="en-US" sz="3200" b="1" dirty="0" smtClean="0">
                <a:solidFill>
                  <a:srgbClr val="FF0000"/>
                </a:solidFill>
                <a:latin typeface="Times New Roman (Headings)"/>
              </a:rPr>
            </a:br>
            <a:r>
              <a:rPr lang="en-US" sz="3200" b="1" dirty="0" err="1" smtClean="0">
                <a:solidFill>
                  <a:srgbClr val="FF0000"/>
                </a:solidFill>
                <a:latin typeface="Times New Roman (Headings)"/>
              </a:rPr>
              <a:t>Dấu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hiệu</a:t>
            </a:r>
            <a:r>
              <a:rPr lang="en-US" sz="3200" b="1" dirty="0" smtClean="0">
                <a:solidFill>
                  <a:srgbClr val="FF0000"/>
                </a:solidFill>
                <a:latin typeface="Times New Roman (Headings)"/>
              </a:rPr>
              <a:t>  ?</a:t>
            </a:r>
            <a:endParaRPr lang="en-US"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0" y="228600"/>
            <a:ext cx="6248400" cy="1143000"/>
          </a:xfrm>
        </p:spPr>
        <p:txBody>
          <a:bodyPr>
            <a:normAutofit fontScale="90000"/>
          </a:bodyPr>
          <a:lstStyle/>
          <a:p>
            <a:pPr eaLnBrk="1" hangingPunct="1">
              <a:defRPr/>
            </a:pPr>
            <a:r>
              <a:rPr lang="en-US" sz="4000" b="1" dirty="0" smtClean="0">
                <a:solidFill>
                  <a:srgbClr val="FF0000"/>
                </a:solidFill>
                <a:latin typeface="Times New Roman (Headings)"/>
              </a:rPr>
              <a:t>1.Tăng </a:t>
            </a:r>
            <a:r>
              <a:rPr lang="en-US" sz="4000" b="1" dirty="0" err="1" smtClean="0">
                <a:solidFill>
                  <a:srgbClr val="FF0000"/>
                </a:solidFill>
                <a:latin typeface="Times New Roman (Headings)"/>
              </a:rPr>
              <a:t>động</a:t>
            </a:r>
            <a:r>
              <a:rPr lang="en-US" sz="4000" b="1" dirty="0" smtClean="0">
                <a:solidFill>
                  <a:srgbClr val="FF0000"/>
                </a:solidFill>
                <a:latin typeface="Times New Roman (Headings)"/>
              </a:rPr>
              <a:t> </a:t>
            </a:r>
            <a:r>
              <a:rPr lang="en-US" sz="4000" b="1" dirty="0" err="1" smtClean="0">
                <a:solidFill>
                  <a:srgbClr val="FF0000"/>
                </a:solidFill>
                <a:latin typeface="Times New Roman (Headings)"/>
              </a:rPr>
              <a:t>giảm</a:t>
            </a:r>
            <a:r>
              <a:rPr lang="en-US" sz="4000" b="1" dirty="0" smtClean="0">
                <a:solidFill>
                  <a:srgbClr val="FF0000"/>
                </a:solidFill>
                <a:latin typeface="Times New Roman (Headings)"/>
              </a:rPr>
              <a:t> </a:t>
            </a:r>
            <a:r>
              <a:rPr lang="en-US" sz="4000" b="1" dirty="0" err="1" smtClean="0">
                <a:solidFill>
                  <a:srgbClr val="FF0000"/>
                </a:solidFill>
                <a:latin typeface="Times New Roman (Headings)"/>
              </a:rPr>
              <a:t>chú</a:t>
            </a:r>
            <a:r>
              <a:rPr lang="en-US" sz="4000" b="1" dirty="0" smtClean="0">
                <a:solidFill>
                  <a:srgbClr val="FF0000"/>
                </a:solidFill>
                <a:latin typeface="Times New Roman (Headings)"/>
              </a:rPr>
              <a:t> ý.</a:t>
            </a:r>
            <a:br>
              <a:rPr lang="en-US" sz="4000" b="1" dirty="0" smtClean="0">
                <a:solidFill>
                  <a:srgbClr val="FF0000"/>
                </a:solidFill>
                <a:latin typeface="Times New Roman (Headings)"/>
              </a:rPr>
            </a:br>
            <a:r>
              <a:rPr lang="en-US" sz="4000" b="1" dirty="0" err="1" smtClean="0">
                <a:solidFill>
                  <a:srgbClr val="FF0000"/>
                </a:solidFill>
                <a:latin typeface="Times New Roman (Headings)"/>
              </a:rPr>
              <a:t>a.Dấu</a:t>
            </a:r>
            <a:r>
              <a:rPr lang="en-US" sz="4000" b="1" dirty="0" smtClean="0">
                <a:solidFill>
                  <a:srgbClr val="FF0000"/>
                </a:solidFill>
                <a:latin typeface="Times New Roman (Headings)"/>
              </a:rPr>
              <a:t> </a:t>
            </a:r>
            <a:r>
              <a:rPr lang="en-US" sz="4000" b="1" dirty="0" err="1" smtClean="0">
                <a:solidFill>
                  <a:srgbClr val="FF0000"/>
                </a:solidFill>
                <a:latin typeface="Times New Roman (Headings)"/>
              </a:rPr>
              <a:t>hiệu</a:t>
            </a:r>
            <a:r>
              <a:rPr lang="en-US" sz="4000" b="1" dirty="0" smtClean="0">
                <a:solidFill>
                  <a:srgbClr val="FF0000"/>
                </a:solidFill>
                <a:latin typeface="Times New Roman (Headings)"/>
              </a:rPr>
              <a:t>:</a:t>
            </a:r>
          </a:p>
        </p:txBody>
      </p:sp>
      <p:sp>
        <p:nvSpPr>
          <p:cNvPr id="44035" name="Content Placeholder 3"/>
          <p:cNvSpPr>
            <a:spLocks noGrp="1"/>
          </p:cNvSpPr>
          <p:nvPr>
            <p:ph idx="4294967295"/>
          </p:nvPr>
        </p:nvSpPr>
        <p:spPr>
          <a:xfrm>
            <a:off x="457200" y="1600200"/>
            <a:ext cx="5334000" cy="2420938"/>
          </a:xfrm>
        </p:spPr>
        <p:txBody>
          <a:bodyPr>
            <a:normAutofit lnSpcReduction="10000"/>
          </a:bodyPr>
          <a:lstStyle/>
          <a:p>
            <a:pPr eaLnBrk="1" hangingPunct="1">
              <a:lnSpc>
                <a:spcPct val="80000"/>
              </a:lnSpc>
            </a:pPr>
            <a:r>
              <a:rPr lang="en-US" sz="3000" smtClean="0">
                <a:latin typeface="Times New Roman (Headings)"/>
              </a:rPr>
              <a:t>Chỉ chú ý được khi tiếp xúc với những điều trẻ thích thú, quan tâm.</a:t>
            </a:r>
          </a:p>
          <a:p>
            <a:pPr eaLnBrk="1" hangingPunct="1">
              <a:lnSpc>
                <a:spcPct val="80000"/>
              </a:lnSpc>
            </a:pPr>
            <a:r>
              <a:rPr lang="en-US" sz="3000" smtClean="0">
                <a:latin typeface="Times New Roman (Headings)"/>
              </a:rPr>
              <a:t>Dễ bị sao nhãng với những công việc lặp lại, nhàm chán.</a:t>
            </a:r>
          </a:p>
          <a:p>
            <a:pPr eaLnBrk="1" hangingPunct="1">
              <a:lnSpc>
                <a:spcPct val="80000"/>
              </a:lnSpc>
            </a:pPr>
            <a:endParaRPr lang="en-US" sz="3000" smtClean="0">
              <a:latin typeface="Times New Roman (Headings)"/>
            </a:endParaRPr>
          </a:p>
          <a:p>
            <a:pPr eaLnBrk="1" hangingPunct="1">
              <a:lnSpc>
                <a:spcPct val="80000"/>
              </a:lnSpc>
            </a:pPr>
            <a:endParaRPr lang="en-US" sz="3000" smtClean="0">
              <a:latin typeface="Times New Roman (Headings)"/>
            </a:endParaRPr>
          </a:p>
        </p:txBody>
      </p:sp>
      <p:pic>
        <p:nvPicPr>
          <p:cNvPr id="44036" name="Picture 4" descr="D:\Tap huan giao vien_2012\anh cho slide\ADHD.jpg"/>
          <p:cNvPicPr>
            <a:picLocks noChangeAspect="1" noChangeArrowheads="1"/>
          </p:cNvPicPr>
          <p:nvPr/>
        </p:nvPicPr>
        <p:blipFill>
          <a:blip r:embed="rId2"/>
          <a:srcRect/>
          <a:stretch>
            <a:fillRect/>
          </a:stretch>
        </p:blipFill>
        <p:spPr bwMode="auto">
          <a:xfrm>
            <a:off x="5943600" y="762000"/>
            <a:ext cx="2857500" cy="2847975"/>
          </a:xfrm>
          <a:prstGeom prst="rect">
            <a:avLst/>
          </a:prstGeom>
          <a:noFill/>
          <a:ln w="9525">
            <a:noFill/>
            <a:miter lim="800000"/>
            <a:headEnd/>
            <a:tailEnd/>
          </a:ln>
        </p:spPr>
      </p:pic>
      <p:sp>
        <p:nvSpPr>
          <p:cNvPr id="44037" name="Content Placeholder 3"/>
          <p:cNvSpPr txBox="1">
            <a:spLocks/>
          </p:cNvSpPr>
          <p:nvPr/>
        </p:nvSpPr>
        <p:spPr bwMode="auto">
          <a:xfrm>
            <a:off x="457200" y="4038600"/>
            <a:ext cx="8077200" cy="22860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sz="3200">
                <a:latin typeface="Times New Roman (Headings)"/>
              </a:rPr>
              <a:t>Khó hoàn thành bất cứ việc gì: thường nhảy từ việc này sang việc khác, nhảy trong quá trình làm.</a:t>
            </a:r>
          </a:p>
          <a:p>
            <a:pPr marL="342900" indent="-342900">
              <a:spcBef>
                <a:spcPct val="20000"/>
              </a:spcBef>
              <a:buFont typeface="Arial" pitchFamily="34" charset="0"/>
              <a:buChar char="•"/>
            </a:pPr>
            <a:r>
              <a:rPr lang="en-US" sz="3200">
                <a:latin typeface="Times New Roman (Headings)"/>
              </a:rPr>
              <a:t>Tổ chức học tập và thời gian khó khăn.</a:t>
            </a:r>
          </a:p>
          <a:p>
            <a:pPr marL="342900" indent="-342900" eaLnBrk="0" hangingPunct="0">
              <a:spcBef>
                <a:spcPct val="20000"/>
              </a:spcBef>
              <a:buFont typeface="Arial" pitchFamily="34" charset="0"/>
              <a:buChar char="•"/>
            </a:pPr>
            <a:endParaRPr lang="en-US" sz="3200">
              <a:latin typeface="Times New Roman (Heading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idx="4294967295"/>
          </p:nvPr>
        </p:nvSpPr>
        <p:spPr/>
        <p:txBody>
          <a:bodyPr/>
          <a:lstStyle/>
          <a:p>
            <a:pPr eaLnBrk="1" hangingPunct="1">
              <a:defRPr/>
            </a:pPr>
            <a:r>
              <a:rPr lang="en-US" sz="4800" dirty="0" smtClean="0">
                <a:latin typeface="Times New Roman (Headings)"/>
              </a:rPr>
              <a:t>* </a:t>
            </a:r>
            <a:r>
              <a:rPr lang="en-US" sz="4800" dirty="0" err="1" smtClean="0">
                <a:solidFill>
                  <a:srgbClr val="FF0000"/>
                </a:solidFill>
                <a:latin typeface="Times New Roman (Headings)"/>
              </a:rPr>
              <a:t>Dấu</a:t>
            </a:r>
            <a:r>
              <a:rPr lang="en-US" sz="4800" dirty="0" smtClean="0">
                <a:solidFill>
                  <a:srgbClr val="FF0000"/>
                </a:solidFill>
                <a:latin typeface="Times New Roman (Headings)"/>
              </a:rPr>
              <a:t> </a:t>
            </a:r>
            <a:r>
              <a:rPr lang="en-US" sz="4800" dirty="0" err="1" smtClean="0">
                <a:solidFill>
                  <a:srgbClr val="FF0000"/>
                </a:solidFill>
                <a:latin typeface="Times New Roman (Headings)"/>
              </a:rPr>
              <a:t>hiệu</a:t>
            </a:r>
            <a:r>
              <a:rPr lang="en-US" sz="4800" dirty="0" smtClean="0">
                <a:solidFill>
                  <a:srgbClr val="FF0000"/>
                </a:solidFill>
                <a:latin typeface="Times New Roman (Headings)"/>
              </a:rPr>
              <a:t> </a:t>
            </a:r>
            <a:r>
              <a:rPr lang="en-US" sz="4800" dirty="0" err="1" smtClean="0">
                <a:solidFill>
                  <a:srgbClr val="FF0000"/>
                </a:solidFill>
                <a:latin typeface="Times New Roman (Headings)"/>
              </a:rPr>
              <a:t>của</a:t>
            </a:r>
            <a:r>
              <a:rPr lang="en-US" sz="4800" dirty="0" smtClean="0">
                <a:solidFill>
                  <a:srgbClr val="FF0000"/>
                </a:solidFill>
                <a:latin typeface="Times New Roman (Headings)"/>
              </a:rPr>
              <a:t> </a:t>
            </a:r>
            <a:r>
              <a:rPr lang="en-US" sz="4800" dirty="0" err="1" smtClean="0">
                <a:solidFill>
                  <a:srgbClr val="FF0000"/>
                </a:solidFill>
                <a:latin typeface="Times New Roman (Headings)"/>
              </a:rPr>
              <a:t>không</a:t>
            </a:r>
            <a:r>
              <a:rPr lang="en-US" sz="4800" dirty="0" smtClean="0">
                <a:solidFill>
                  <a:srgbClr val="FF0000"/>
                </a:solidFill>
                <a:latin typeface="Times New Roman (Headings)"/>
              </a:rPr>
              <a:t> </a:t>
            </a:r>
            <a:r>
              <a:rPr lang="en-US" sz="4800" dirty="0" err="1" smtClean="0">
                <a:solidFill>
                  <a:srgbClr val="FF0000"/>
                </a:solidFill>
                <a:latin typeface="Times New Roman (Headings)"/>
              </a:rPr>
              <a:t>chú</a:t>
            </a:r>
            <a:r>
              <a:rPr lang="en-US" sz="4800" dirty="0" smtClean="0">
                <a:solidFill>
                  <a:srgbClr val="FF0000"/>
                </a:solidFill>
                <a:latin typeface="Times New Roman (Headings)"/>
              </a:rPr>
              <a:t> ý:</a:t>
            </a:r>
          </a:p>
        </p:txBody>
      </p:sp>
      <p:sp>
        <p:nvSpPr>
          <p:cNvPr id="45059" name="Content Placeholder 2"/>
          <p:cNvSpPr>
            <a:spLocks noGrp="1"/>
          </p:cNvSpPr>
          <p:nvPr>
            <p:ph idx="4294967295"/>
          </p:nvPr>
        </p:nvSpPr>
        <p:spPr/>
        <p:txBody>
          <a:bodyPr>
            <a:normAutofit fontScale="70000" lnSpcReduction="20000"/>
          </a:bodyPr>
          <a:lstStyle/>
          <a:p>
            <a:pPr eaLnBrk="1" hangingPunct="1">
              <a:lnSpc>
                <a:spcPct val="80000"/>
              </a:lnSpc>
            </a:pPr>
            <a:r>
              <a:rPr lang="vi-VN" sz="3000" smtClean="0">
                <a:latin typeface="Times New Roman" pitchFamily="18" charset="0"/>
              </a:rPr>
              <a:t> Mắc lỗi bất cẩn</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 Khó duy trì chú ý, dễ sao nhãng</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Có vẻ như không nghe khi người khác đang nói với mình</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Khó nhớ và theo các chỉ dẫn</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Khó sắp xếp, tổ chức, lên kế hoạch và hoàn thành công việc</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Chán việc trước khi hoàn thành</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Thường mất hoặc để nhầm chỗ sách, vở, đồ chơi, dụng cụ học tập,v.v. </a:t>
            </a:r>
            <a:endParaRPr lang="en-US" sz="3000"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idx="4294967295"/>
          </p:nvPr>
        </p:nvSpPr>
        <p:spPr/>
        <p:txBody>
          <a:bodyPr/>
          <a:lstStyle/>
          <a:p>
            <a:pPr eaLnBrk="1" hangingPunct="1">
              <a:defRPr/>
            </a:pPr>
            <a:r>
              <a:rPr lang="en-US" sz="4800" dirty="0" smtClean="0">
                <a:solidFill>
                  <a:srgbClr val="FF0000"/>
                </a:solidFill>
                <a:latin typeface="Times New Roman (Headings)"/>
              </a:rPr>
              <a:t>* </a:t>
            </a:r>
            <a:r>
              <a:rPr lang="en-US" sz="4800" dirty="0" err="1" smtClean="0">
                <a:solidFill>
                  <a:srgbClr val="FF0000"/>
                </a:solidFill>
                <a:latin typeface="Times New Roman (Headings)"/>
              </a:rPr>
              <a:t>Dấu</a:t>
            </a:r>
            <a:r>
              <a:rPr lang="en-US" sz="4800" dirty="0" smtClean="0">
                <a:solidFill>
                  <a:srgbClr val="FF0000"/>
                </a:solidFill>
                <a:latin typeface="Times New Roman (Headings)"/>
              </a:rPr>
              <a:t> </a:t>
            </a:r>
            <a:r>
              <a:rPr lang="en-US" sz="4800" dirty="0" err="1" smtClean="0">
                <a:solidFill>
                  <a:srgbClr val="FF0000"/>
                </a:solidFill>
                <a:latin typeface="Times New Roman (Headings)"/>
              </a:rPr>
              <a:t>hiệu</a:t>
            </a:r>
            <a:r>
              <a:rPr lang="en-US" sz="4800" dirty="0" smtClean="0">
                <a:solidFill>
                  <a:srgbClr val="FF0000"/>
                </a:solidFill>
                <a:latin typeface="Times New Roman (Headings)"/>
              </a:rPr>
              <a:t> </a:t>
            </a:r>
            <a:r>
              <a:rPr lang="en-US" sz="4800" dirty="0" err="1" smtClean="0">
                <a:solidFill>
                  <a:srgbClr val="FF0000"/>
                </a:solidFill>
                <a:latin typeface="Times New Roman (Headings)"/>
              </a:rPr>
              <a:t>tăng</a:t>
            </a:r>
            <a:r>
              <a:rPr lang="en-US" sz="4800" dirty="0" smtClean="0">
                <a:solidFill>
                  <a:srgbClr val="FF0000"/>
                </a:solidFill>
                <a:latin typeface="Times New Roman (Headings)"/>
              </a:rPr>
              <a:t> </a:t>
            </a:r>
            <a:r>
              <a:rPr lang="en-US" sz="4800" dirty="0" err="1" smtClean="0">
                <a:solidFill>
                  <a:srgbClr val="FF0000"/>
                </a:solidFill>
                <a:latin typeface="Times New Roman (Headings)"/>
              </a:rPr>
              <a:t>động</a:t>
            </a:r>
            <a:r>
              <a:rPr lang="en-US" sz="4800" dirty="0" smtClean="0">
                <a:solidFill>
                  <a:srgbClr val="FF0000"/>
                </a:solidFill>
                <a:latin typeface="Times New Roman (Headings)"/>
              </a:rPr>
              <a:t>:</a:t>
            </a:r>
          </a:p>
        </p:txBody>
      </p:sp>
      <p:sp>
        <p:nvSpPr>
          <p:cNvPr id="46083" name="Content Placeholder 2"/>
          <p:cNvSpPr>
            <a:spLocks noGrp="1"/>
          </p:cNvSpPr>
          <p:nvPr>
            <p:ph idx="4294967295"/>
          </p:nvPr>
        </p:nvSpPr>
        <p:spPr>
          <a:xfrm>
            <a:off x="457200" y="1600200"/>
            <a:ext cx="5181600" cy="4495800"/>
          </a:xfrm>
        </p:spPr>
        <p:txBody>
          <a:bodyPr>
            <a:normAutofit fontScale="92500" lnSpcReduction="10000"/>
          </a:bodyPr>
          <a:lstStyle/>
          <a:p>
            <a:pPr eaLnBrk="1" hangingPunct="1">
              <a:lnSpc>
                <a:spcPct val="80000"/>
              </a:lnSpc>
            </a:pPr>
            <a:r>
              <a:rPr lang="vi-VN" sz="2700" smtClean="0">
                <a:latin typeface="Times New Roman" pitchFamily="18" charset="0"/>
              </a:rPr>
              <a:t>Bồn chồn không yên và luôn uốn éo, cựa quậy</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Luôn rời khỏi ghế trong các tình huống đáng nhẽ cần ngồi yên</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Di chuyển xung quanh liên tục,  thường chạy hoặc trèo không phù hợp tình huống</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Nói nhiều</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Khó chơi yên lặng hoặc thư thái</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Luôn hoạt động, như là bị điều khiển bởi mô tơ. </a:t>
            </a:r>
            <a:endParaRPr lang="en-US" sz="2700" smtClean="0"/>
          </a:p>
        </p:txBody>
      </p:sp>
      <p:pic>
        <p:nvPicPr>
          <p:cNvPr id="46084" name="Picture 4"/>
          <p:cNvPicPr>
            <a:picLocks noChangeAspect="1" noChangeArrowheads="1"/>
          </p:cNvPicPr>
          <p:nvPr/>
        </p:nvPicPr>
        <p:blipFill>
          <a:blip r:embed="rId2"/>
          <a:srcRect/>
          <a:stretch>
            <a:fillRect/>
          </a:stretch>
        </p:blipFill>
        <p:spPr bwMode="auto">
          <a:xfrm>
            <a:off x="5943600" y="3962400"/>
            <a:ext cx="3008313" cy="2562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p:txBody>
          <a:bodyPr/>
          <a:lstStyle/>
          <a:p>
            <a:pPr eaLnBrk="1" hangingPunct="1">
              <a:defRPr/>
            </a:pPr>
            <a:r>
              <a:rPr lang="en-US" sz="4800" dirty="0" smtClean="0">
                <a:solidFill>
                  <a:srgbClr val="FF0000"/>
                </a:solidFill>
                <a:latin typeface="Times New Roman (Headings)"/>
              </a:rPr>
              <a:t>* </a:t>
            </a:r>
            <a:r>
              <a:rPr lang="en-US" sz="4800" dirty="0" err="1" smtClean="0">
                <a:solidFill>
                  <a:srgbClr val="FF0000"/>
                </a:solidFill>
                <a:latin typeface="Times New Roman (Headings)"/>
              </a:rPr>
              <a:t>Dấu</a:t>
            </a:r>
            <a:r>
              <a:rPr lang="en-US" sz="4800" dirty="0" smtClean="0">
                <a:solidFill>
                  <a:srgbClr val="FF0000"/>
                </a:solidFill>
                <a:latin typeface="Times New Roman (Headings)"/>
              </a:rPr>
              <a:t> </a:t>
            </a:r>
            <a:r>
              <a:rPr lang="en-US" sz="4800" dirty="0" err="1" smtClean="0">
                <a:solidFill>
                  <a:srgbClr val="FF0000"/>
                </a:solidFill>
                <a:latin typeface="Times New Roman (Headings)"/>
              </a:rPr>
              <a:t>hiệu</a:t>
            </a:r>
            <a:r>
              <a:rPr lang="en-US" sz="4800" dirty="0" smtClean="0">
                <a:solidFill>
                  <a:srgbClr val="FF0000"/>
                </a:solidFill>
                <a:latin typeface="Times New Roman (Headings)"/>
              </a:rPr>
              <a:t> </a:t>
            </a:r>
            <a:r>
              <a:rPr lang="en-US" sz="4800" dirty="0" err="1" smtClean="0">
                <a:solidFill>
                  <a:srgbClr val="FF0000"/>
                </a:solidFill>
                <a:latin typeface="Times New Roman (Headings)"/>
              </a:rPr>
              <a:t>xung</a:t>
            </a:r>
            <a:r>
              <a:rPr lang="en-US" sz="4800" dirty="0" smtClean="0">
                <a:solidFill>
                  <a:srgbClr val="FF0000"/>
                </a:solidFill>
                <a:latin typeface="Times New Roman (Headings)"/>
              </a:rPr>
              <a:t> </a:t>
            </a:r>
            <a:r>
              <a:rPr lang="en-US" sz="4800" dirty="0" err="1" smtClean="0">
                <a:solidFill>
                  <a:srgbClr val="FF0000"/>
                </a:solidFill>
                <a:latin typeface="Times New Roman (Headings)"/>
              </a:rPr>
              <a:t>động</a:t>
            </a:r>
            <a:r>
              <a:rPr lang="en-US" sz="4800" dirty="0" smtClean="0">
                <a:solidFill>
                  <a:srgbClr val="FF0000"/>
                </a:solidFill>
                <a:latin typeface="Times New Roman (Headings)"/>
              </a:rPr>
              <a:t>: </a:t>
            </a:r>
          </a:p>
        </p:txBody>
      </p:sp>
      <p:sp>
        <p:nvSpPr>
          <p:cNvPr id="47107" name="Content Placeholder 2"/>
          <p:cNvSpPr>
            <a:spLocks noGrp="1"/>
          </p:cNvSpPr>
          <p:nvPr>
            <p:ph idx="4294967295"/>
          </p:nvPr>
        </p:nvSpPr>
        <p:spPr/>
        <p:txBody>
          <a:bodyPr>
            <a:normAutofit fontScale="62500" lnSpcReduction="20000"/>
          </a:bodyPr>
          <a:lstStyle/>
          <a:p>
            <a:pPr eaLnBrk="1" hangingPunct="1">
              <a:lnSpc>
                <a:spcPct val="80000"/>
              </a:lnSpc>
            </a:pPr>
            <a:r>
              <a:rPr lang="vi-VN" sz="2700" b="1" i="1" smtClean="0">
                <a:latin typeface="Times New Roman" pitchFamily="18" charset="0"/>
              </a:rPr>
              <a:t>Hành động </a:t>
            </a:r>
            <a:r>
              <a:rPr lang="en-US" sz="2700" b="1" i="1" smtClean="0">
                <a:latin typeface="Times New Roman" pitchFamily="18" charset="0"/>
              </a:rPr>
              <a:t>có tính chất bột phát, </a:t>
            </a:r>
            <a:r>
              <a:rPr lang="vi-VN" sz="2700" b="1" i="1" smtClean="0">
                <a:latin typeface="Times New Roman" pitchFamily="18" charset="0"/>
              </a:rPr>
              <a:t>không suy nghĩ</a:t>
            </a:r>
            <a:r>
              <a:rPr lang="en-US" sz="2700" b="1" i="1" smtClean="0">
                <a:latin typeface="Times New Roman" pitchFamily="18" charset="0"/>
              </a:rPr>
              <a:t>.</a:t>
            </a:r>
            <a:endParaRPr lang="en-US" sz="2700" b="1" i="1" smtClean="0"/>
          </a:p>
          <a:p>
            <a:pPr eaLnBrk="1" hangingPunct="1">
              <a:lnSpc>
                <a:spcPct val="80000"/>
              </a:lnSpc>
            </a:pPr>
            <a:r>
              <a:rPr lang="vi-VN" sz="2700" smtClean="0">
                <a:latin typeface="Times New Roman" pitchFamily="18" charset="0"/>
              </a:rPr>
              <a:t>Bật ra câu trả lời trong lớp mà không chờ đợi được gọi hoặc nghe hết câu hỏi</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Không chờ  đến  lượt mình  khi đợi hàng hoặc chơi</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Nói những điều sai ở những thời điểm không phù hợp </a:t>
            </a:r>
          </a:p>
          <a:p>
            <a:pPr eaLnBrk="1" hangingPunct="1">
              <a:lnSpc>
                <a:spcPct val="80000"/>
              </a:lnSpc>
            </a:pPr>
            <a:r>
              <a:rPr lang="vi-VN" sz="2700" smtClean="0">
                <a:latin typeface="Times New Roman" pitchFamily="18" charset="0"/>
              </a:rPr>
              <a:t>Thường ngắt lời hoặc  làm gián đoạn việc của</a:t>
            </a:r>
            <a:r>
              <a:rPr lang="en-US" sz="2700" smtClean="0">
                <a:latin typeface="Times New Roman" pitchFamily="18" charset="0"/>
              </a:rPr>
              <a:t> </a:t>
            </a:r>
            <a:r>
              <a:rPr lang="vi-VN" sz="2700" smtClean="0">
                <a:latin typeface="Times New Roman" pitchFamily="18" charset="0"/>
              </a:rPr>
              <a:t>người khác</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Xâm lấn cuộc nói chuyện hoặc trò chơi của người khác</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Không thể kìm giữ tình cảm, dẫn đến các cơn giận dữ, cáu kỉnh hoặc ăn vạ.  </a:t>
            </a:r>
          </a:p>
          <a:p>
            <a:pPr eaLnBrk="1" hangingPunct="1">
              <a:lnSpc>
                <a:spcPct val="80000"/>
              </a:lnSpc>
            </a:pPr>
            <a:r>
              <a:rPr lang="vi-VN" sz="2700" smtClean="0">
                <a:latin typeface="Times New Roman" pitchFamily="18" charset="0"/>
              </a:rPr>
              <a:t>Đoán chứ không cân nhắc để giải quyết vấn đề</a:t>
            </a:r>
            <a:r>
              <a:rPr lang="en-US" sz="2700" smtClean="0">
                <a:latin typeface="Times New Roman" pitchFamily="18" charset="0"/>
              </a:rPr>
              <a:t>.</a:t>
            </a:r>
            <a:endParaRPr lang="en-US" sz="270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p:txBody>
          <a:bodyPr/>
          <a:lstStyle/>
          <a:p>
            <a:pPr eaLnBrk="1" hangingPunct="1">
              <a:defRPr/>
            </a:pPr>
            <a:r>
              <a:rPr lang="en-US" sz="6000" b="1" dirty="0" err="1" smtClean="0">
                <a:solidFill>
                  <a:srgbClr val="FF0000"/>
                </a:solidFill>
                <a:latin typeface="Times New Roman (Headings)"/>
              </a:rPr>
              <a:t>b.Hậu</a:t>
            </a:r>
            <a:r>
              <a:rPr lang="en-US" sz="6000" b="1" dirty="0" smtClean="0">
                <a:solidFill>
                  <a:srgbClr val="FF0000"/>
                </a:solidFill>
                <a:latin typeface="Times New Roman (Headings)"/>
              </a:rPr>
              <a:t> </a:t>
            </a:r>
            <a:r>
              <a:rPr lang="en-US" sz="6000" b="1" dirty="0" err="1" smtClean="0">
                <a:solidFill>
                  <a:srgbClr val="FF0000"/>
                </a:solidFill>
                <a:latin typeface="Times New Roman (Headings)"/>
              </a:rPr>
              <a:t>quả</a:t>
            </a:r>
            <a:r>
              <a:rPr lang="en-US" sz="6000" b="1" dirty="0" smtClean="0">
                <a:solidFill>
                  <a:srgbClr val="FF0000"/>
                </a:solidFill>
                <a:latin typeface="Times New Roman (Headings)"/>
              </a:rPr>
              <a:t>:</a:t>
            </a:r>
          </a:p>
        </p:txBody>
      </p:sp>
      <p:sp>
        <p:nvSpPr>
          <p:cNvPr id="48131" name="Content Placeholder 2"/>
          <p:cNvSpPr>
            <a:spLocks noGrp="1"/>
          </p:cNvSpPr>
          <p:nvPr>
            <p:ph idx="4294967295"/>
          </p:nvPr>
        </p:nvSpPr>
        <p:spPr/>
        <p:txBody>
          <a:bodyPr/>
          <a:lstStyle/>
          <a:p>
            <a:pPr eaLnBrk="1" hangingPunct="1">
              <a:buFontTx/>
              <a:buNone/>
            </a:pPr>
            <a:r>
              <a:rPr lang="en-US" smtClean="0">
                <a:latin typeface="Times New Roman (Headings)"/>
                <a:cs typeface="Times New Roman" pitchFamily="18" charset="0"/>
              </a:rPr>
              <a:t>Tính xung động của VTN dẫn đến:</a:t>
            </a:r>
          </a:p>
          <a:p>
            <a:pPr eaLnBrk="1" hangingPunct="1"/>
            <a:r>
              <a:rPr lang="en-US" smtClean="0">
                <a:latin typeface="Times New Roman (Headings)"/>
                <a:cs typeface="Times New Roman" pitchFamily="18" charset="0"/>
              </a:rPr>
              <a:t>H</a:t>
            </a:r>
            <a:r>
              <a:rPr lang="vi-VN" smtClean="0">
                <a:latin typeface="Times New Roman (Headings)"/>
                <a:cs typeface="Times New Roman" pitchFamily="18" charset="0"/>
              </a:rPr>
              <a:t>ành động tr</a:t>
            </a:r>
            <a:r>
              <a:rPr lang="en-US" smtClean="0">
                <a:latin typeface="Times New Roman (Headings)"/>
                <a:cs typeface="Times New Roman" pitchFamily="18" charset="0"/>
              </a:rPr>
              <a:t>ư</a:t>
            </a:r>
            <a:r>
              <a:rPr lang="vi-VN" smtClean="0">
                <a:latin typeface="Times New Roman (Headings)"/>
                <a:cs typeface="Times New Roman" pitchFamily="18" charset="0"/>
              </a:rPr>
              <a:t>ớc khi suy </a:t>
            </a:r>
            <a:r>
              <a:rPr lang="en-US" smtClean="0">
                <a:latin typeface="Times New Roman (Headings)"/>
                <a:cs typeface="Times New Roman" pitchFamily="18" charset="0"/>
              </a:rPr>
              <a:t>n</a:t>
            </a:r>
            <a:r>
              <a:rPr lang="vi-VN" smtClean="0">
                <a:latin typeface="Times New Roman (Headings)"/>
                <a:cs typeface="Times New Roman" pitchFamily="18" charset="0"/>
              </a:rPr>
              <a:t>ghĩ</a:t>
            </a:r>
            <a:r>
              <a:rPr lang="en-US" smtClean="0">
                <a:latin typeface="Times New Roman (Headings)"/>
                <a:cs typeface="Times New Roman" pitchFamily="18" charset="0"/>
              </a:rPr>
              <a:t>.</a:t>
            </a:r>
          </a:p>
          <a:p>
            <a:pPr eaLnBrk="1" hangingPunct="1"/>
            <a:r>
              <a:rPr lang="en-US" smtClean="0">
                <a:latin typeface="Times New Roman (Headings)"/>
                <a:cs typeface="Times New Roman" pitchFamily="18" charset="0"/>
              </a:rPr>
              <a:t>S</a:t>
            </a:r>
            <a:r>
              <a:rPr lang="vi-VN" smtClean="0">
                <a:latin typeface="Times New Roman (Headings)"/>
                <a:cs typeface="Times New Roman" pitchFamily="18" charset="0"/>
              </a:rPr>
              <a:t>ử dụng chất kích thích, các hành vi hung tính, tình dục không an</a:t>
            </a:r>
            <a:r>
              <a:rPr lang="en-US" smtClean="0">
                <a:latin typeface="Times New Roman (Headings)"/>
                <a:cs typeface="Times New Roman" pitchFamily="18" charset="0"/>
              </a:rPr>
              <a:t> </a:t>
            </a:r>
            <a:r>
              <a:rPr lang="vi-VN" smtClean="0">
                <a:latin typeface="Times New Roman (Headings)"/>
                <a:cs typeface="Times New Roman" pitchFamily="18" charset="0"/>
              </a:rPr>
              <a:t>toàn, lái xe bất cẩn và các tình huống nguy cơ khác</a:t>
            </a:r>
            <a:r>
              <a:rPr lang="en-US" smtClean="0">
                <a:latin typeface="Times New Roman (Headings)"/>
                <a:cs typeface="Times New Roman" pitchFamily="18" charset="0"/>
              </a:rPr>
              <a:t>.</a:t>
            </a:r>
          </a:p>
          <a:p>
            <a:pPr eaLnBrk="1" hangingPunct="1"/>
            <a:r>
              <a:rPr lang="en-US" smtClean="0">
                <a:latin typeface="Times New Roman (Headings)"/>
                <a:cs typeface="Times New Roman" pitchFamily="18" charset="0"/>
              </a:rPr>
              <a:t>Các vấn đề xã hội và học tập khác.</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p:txBody>
          <a:bodyPr/>
          <a:lstStyle/>
          <a:p>
            <a:pPr eaLnBrk="1" hangingPunct="1">
              <a:defRPr/>
            </a:pPr>
            <a:r>
              <a:rPr lang="en-US" sz="6000" b="1" dirty="0" err="1" smtClean="0">
                <a:solidFill>
                  <a:srgbClr val="FF0000"/>
                </a:solidFill>
              </a:rPr>
              <a:t>c.Hỗ</a:t>
            </a:r>
            <a:r>
              <a:rPr lang="en-US" sz="6000" b="1" dirty="0" smtClean="0">
                <a:solidFill>
                  <a:srgbClr val="FF0000"/>
                </a:solidFill>
              </a:rPr>
              <a:t> </a:t>
            </a:r>
            <a:r>
              <a:rPr lang="en-US" sz="6000" b="1" dirty="0" err="1" smtClean="0">
                <a:solidFill>
                  <a:srgbClr val="FF0000"/>
                </a:solidFill>
              </a:rPr>
              <a:t>trợ</a:t>
            </a:r>
            <a:r>
              <a:rPr lang="en-US" sz="6000" b="1" dirty="0" smtClean="0">
                <a:solidFill>
                  <a:srgbClr val="FF0000"/>
                </a:solidFill>
              </a:rPr>
              <a:t>:</a:t>
            </a:r>
          </a:p>
        </p:txBody>
      </p:sp>
      <p:sp>
        <p:nvSpPr>
          <p:cNvPr id="49155" name="Content Placeholder 2"/>
          <p:cNvSpPr>
            <a:spLocks noGrp="1"/>
          </p:cNvSpPr>
          <p:nvPr>
            <p:ph idx="4294967295"/>
          </p:nvPr>
        </p:nvSpPr>
        <p:spPr/>
        <p:txBody>
          <a:bodyPr>
            <a:normAutofit lnSpcReduction="10000"/>
          </a:bodyPr>
          <a:lstStyle/>
          <a:p>
            <a:pPr eaLnBrk="1" hangingPunct="1"/>
            <a:r>
              <a:rPr lang="en-US" dirty="0" smtClean="0">
                <a:latin typeface="Times New Roman" pitchFamily="18" charset="0"/>
              </a:rPr>
              <a:t>T</a:t>
            </a:r>
            <a:r>
              <a:rPr lang="vi-VN" dirty="0" smtClean="0">
                <a:latin typeface="Times New Roman" pitchFamily="18" charset="0"/>
              </a:rPr>
              <a:t>iếp cận tổng quát, từ nhiều phía như gia đình, trường học. </a:t>
            </a:r>
            <a:endParaRPr lang="en-US" dirty="0" smtClean="0">
              <a:latin typeface="Times New Roman" pitchFamily="18" charset="0"/>
            </a:endParaRPr>
          </a:p>
          <a:p>
            <a:pPr eaLnBrk="1" hangingPunct="1"/>
            <a:r>
              <a:rPr lang="en-US" dirty="0" smtClean="0">
                <a:latin typeface="Times New Roman" pitchFamily="18" charset="0"/>
              </a:rPr>
              <a:t>T</a:t>
            </a:r>
            <a:r>
              <a:rPr lang="vi-VN" dirty="0" smtClean="0">
                <a:latin typeface="Times New Roman" pitchFamily="18" charset="0"/>
              </a:rPr>
              <a:t>iếp cận hành vi</a:t>
            </a:r>
            <a:r>
              <a:rPr lang="en-US" dirty="0" smtClean="0">
                <a:latin typeface="Times New Roman" pitchFamily="18" charset="0"/>
              </a:rPr>
              <a:t>. </a:t>
            </a:r>
          </a:p>
          <a:p>
            <a:pPr eaLnBrk="1" hangingPunct="1"/>
            <a:r>
              <a:rPr lang="en-US" dirty="0" smtClean="0">
                <a:latin typeface="Times New Roman" pitchFamily="18" charset="0"/>
              </a:rPr>
              <a:t>T</a:t>
            </a:r>
            <a:r>
              <a:rPr lang="vi-VN" dirty="0" smtClean="0">
                <a:latin typeface="Times New Roman" pitchFamily="18" charset="0"/>
              </a:rPr>
              <a:t>iếp cận nhận thức</a:t>
            </a:r>
            <a:r>
              <a:rPr lang="en-US" dirty="0" smtClean="0">
                <a:latin typeface="Times New Roman" pitchFamily="18" charset="0"/>
              </a:rPr>
              <a:t>.</a:t>
            </a:r>
          </a:p>
          <a:p>
            <a:pPr eaLnBrk="1" hangingPunct="1"/>
            <a:r>
              <a:rPr lang="en-US" dirty="0" smtClean="0">
                <a:latin typeface="Times New Roman" pitchFamily="18" charset="0"/>
              </a:rPr>
              <a:t>L</a:t>
            </a:r>
            <a:r>
              <a:rPr lang="vi-VN" dirty="0" smtClean="0">
                <a:latin typeface="Times New Roman" pitchFamily="18" charset="0"/>
              </a:rPr>
              <a:t>uyện tập kĩ năng xã hội</a:t>
            </a:r>
            <a:r>
              <a:rPr lang="en-US" dirty="0" smtClean="0">
                <a:latin typeface="Times New Roman" pitchFamily="18" charset="0"/>
              </a:rPr>
              <a:t>.</a:t>
            </a:r>
          </a:p>
          <a:p>
            <a:pPr eaLnBrk="1" hangingPunct="1"/>
            <a:r>
              <a:rPr lang="en-US" dirty="0" smtClean="0">
                <a:latin typeface="Times New Roman" pitchFamily="18" charset="0"/>
              </a:rPr>
              <a:t>G</a:t>
            </a:r>
            <a:r>
              <a:rPr lang="vi-VN" dirty="0" smtClean="0">
                <a:latin typeface="Times New Roman" pitchFamily="18" charset="0"/>
              </a:rPr>
              <a:t>iáo dục cha mẹ</a:t>
            </a:r>
            <a:r>
              <a:rPr lang="en-US" dirty="0" smtClean="0">
                <a:latin typeface="Times New Roman" pitchFamily="18" charset="0"/>
              </a:rPr>
              <a:t>.</a:t>
            </a:r>
          </a:p>
          <a:p>
            <a:pPr eaLnBrk="1" hangingPunct="1"/>
            <a:r>
              <a:rPr lang="en-US" dirty="0" smtClean="0">
                <a:latin typeface="Times New Roman" pitchFamily="18" charset="0"/>
              </a:rPr>
              <a:t>D</a:t>
            </a:r>
            <a:r>
              <a:rPr lang="vi-VN" dirty="0" smtClean="0">
                <a:latin typeface="Times New Roman" pitchFamily="18" charset="0"/>
              </a:rPr>
              <a:t>ược lý. </a:t>
            </a:r>
            <a:endParaRPr lang="en-US" dirty="0" smtClean="0"/>
          </a:p>
        </p:txBody>
      </p:sp>
      <p:pic>
        <p:nvPicPr>
          <p:cNvPr id="49156" name="Picture 4"/>
          <p:cNvPicPr>
            <a:picLocks noChangeAspect="1" noChangeArrowheads="1"/>
          </p:cNvPicPr>
          <p:nvPr/>
        </p:nvPicPr>
        <p:blipFill>
          <a:blip r:embed="rId2"/>
          <a:srcRect/>
          <a:stretch>
            <a:fillRect/>
          </a:stretch>
        </p:blipFill>
        <p:spPr bwMode="auto">
          <a:xfrm>
            <a:off x="5399087" y="3945731"/>
            <a:ext cx="3744913" cy="2862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p:txBody>
          <a:bodyPr/>
          <a:lstStyle/>
          <a:p>
            <a:pPr eaLnBrk="1" hangingPunct="1">
              <a:defRPr/>
            </a:pPr>
            <a:r>
              <a:rPr lang="en-US" b="1" dirty="0" err="1" smtClean="0">
                <a:solidFill>
                  <a:srgbClr val="FF0000"/>
                </a:solidFill>
                <a:latin typeface="Times New Roman (Headings)"/>
              </a:rPr>
              <a:t>Hỗ</a:t>
            </a:r>
            <a:r>
              <a:rPr lang="en-US" b="1" dirty="0" smtClean="0">
                <a:solidFill>
                  <a:srgbClr val="FF0000"/>
                </a:solidFill>
                <a:latin typeface="Times New Roman (Headings)"/>
              </a:rPr>
              <a:t> </a:t>
            </a:r>
            <a:r>
              <a:rPr lang="en-US" b="1" dirty="0" err="1" smtClean="0">
                <a:solidFill>
                  <a:srgbClr val="FF0000"/>
                </a:solidFill>
                <a:latin typeface="Times New Roman (Headings)"/>
              </a:rPr>
              <a:t>trợ</a:t>
            </a:r>
            <a:endParaRPr lang="en-US" b="1" dirty="0" smtClean="0">
              <a:solidFill>
                <a:srgbClr val="FF0000"/>
              </a:solidFill>
              <a:latin typeface="Times New Roman (Headings)"/>
            </a:endParaRPr>
          </a:p>
        </p:txBody>
      </p:sp>
      <p:sp>
        <p:nvSpPr>
          <p:cNvPr id="50179" name="Content Placeholder 2"/>
          <p:cNvSpPr>
            <a:spLocks noGrp="1"/>
          </p:cNvSpPr>
          <p:nvPr>
            <p:ph idx="4294967295"/>
          </p:nvPr>
        </p:nvSpPr>
        <p:spPr/>
        <p:txBody>
          <a:bodyPr/>
          <a:lstStyle/>
          <a:p>
            <a:pPr eaLnBrk="1" hangingPunct="1"/>
            <a:r>
              <a:rPr lang="en-US" smtClean="0">
                <a:latin typeface="Times New Roman (Headings)"/>
                <a:cs typeface="Times New Roman" pitchFamily="18" charset="0"/>
              </a:rPr>
              <a:t>Khó tập trung và tổ chức: hỗ trợ về mặt tâm lý </a:t>
            </a:r>
          </a:p>
          <a:p>
            <a:pPr eaLnBrk="1" hangingPunct="1"/>
            <a:r>
              <a:rPr lang="en-US" smtClean="0">
                <a:latin typeface="Times New Roman (Headings)"/>
                <a:cs typeface="Times New Roman" pitchFamily="18" charset="0"/>
              </a:rPr>
              <a:t>Khó lên kế hoạch: giúp trẻ tìm sự hỗ trợ từ người có chuyên môn </a:t>
            </a:r>
          </a:p>
          <a:p>
            <a:pPr eaLnBrk="1" hangingPunct="1"/>
            <a:r>
              <a:rPr lang="en-US" smtClean="0">
                <a:latin typeface="Times New Roman (Headings)"/>
                <a:cs typeface="Times New Roman" pitchFamily="18" charset="0"/>
              </a:rPr>
              <a:t>Tự trọng thấp: </a:t>
            </a:r>
            <a:r>
              <a:rPr lang="vi-VN" smtClean="0">
                <a:latin typeface="Times New Roman (Headings)"/>
                <a:cs typeface="Times New Roman" pitchFamily="18" charset="0"/>
              </a:rPr>
              <a:t>khuyến khích những đam mê</a:t>
            </a:r>
            <a:r>
              <a:rPr lang="en-US" smtClean="0">
                <a:latin typeface="Times New Roman (Headings)"/>
                <a:cs typeface="Times New Roman" pitchFamily="18" charset="0"/>
              </a:rPr>
              <a:t>, giúp trẻ thấy mình có năng lực </a:t>
            </a:r>
          </a:p>
          <a:p>
            <a:pPr eaLnBrk="1" hangingPunct="1"/>
            <a:r>
              <a:rPr lang="vi-VN" smtClean="0">
                <a:latin typeface="Times New Roman (Headings)"/>
                <a:cs typeface="Times New Roman" pitchFamily="18" charset="0"/>
              </a:rPr>
              <a:t>Các vấn đề về độc lập</a:t>
            </a:r>
            <a:r>
              <a:rPr lang="en-US" smtClean="0">
                <a:latin typeface="Times New Roman (Headings)"/>
                <a:cs typeface="Times New Roman" pitchFamily="18" charset="0"/>
              </a:rPr>
              <a:t>: </a:t>
            </a:r>
            <a:r>
              <a:rPr lang="vi-VN" smtClean="0">
                <a:latin typeface="Times New Roman (Headings)"/>
                <a:cs typeface="Times New Roman" pitchFamily="18" charset="0"/>
              </a:rPr>
              <a:t>cần đ</a:t>
            </a:r>
            <a:r>
              <a:rPr lang="en-US" smtClean="0">
                <a:latin typeface="Times New Roman (Headings)"/>
                <a:cs typeface="Times New Roman" pitchFamily="18" charset="0"/>
              </a:rPr>
              <a:t>ư</a:t>
            </a:r>
            <a:r>
              <a:rPr lang="vi-VN" smtClean="0">
                <a:latin typeface="Times New Roman (Headings)"/>
                <a:cs typeface="Times New Roman" pitchFamily="18" charset="0"/>
              </a:rPr>
              <a:t>ợc giám sát cẩn thận </a:t>
            </a:r>
            <a:endParaRPr lang="en-US" smtClean="0">
              <a:latin typeface="Times New Roman (Headings)"/>
              <a:cs typeface="Times New Roman"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114" y="1448972"/>
            <a:ext cx="4568652" cy="1446550"/>
          </a:xfrm>
          <a:prstGeom prst="rect">
            <a:avLst/>
          </a:prstGeom>
        </p:spPr>
        <p:txBody>
          <a:bodyPr wrap="square">
            <a:spAutoFit/>
          </a:bodyPr>
          <a:lstStyle/>
          <a:p>
            <a:r>
              <a:rPr lang="en-US" sz="3200" b="1" dirty="0" smtClean="0">
                <a:solidFill>
                  <a:srgbClr val="FF0000"/>
                </a:solidFill>
                <a:latin typeface="Times New Roman (Headings)"/>
              </a:rPr>
              <a:t>2.Gây </a:t>
            </a:r>
            <a:r>
              <a:rPr lang="en-US" sz="3200" b="1" dirty="0" err="1" smtClean="0">
                <a:solidFill>
                  <a:srgbClr val="FF0000"/>
                </a:solidFill>
                <a:latin typeface="Times New Roman (Headings)"/>
              </a:rPr>
              <a:t>hấn</a:t>
            </a:r>
            <a:endParaRPr lang="en-US" sz="3200" b="1" dirty="0" smtClean="0">
              <a:solidFill>
                <a:srgbClr val="FF0000"/>
              </a:solidFill>
              <a:latin typeface="Times New Roman (Headings)"/>
            </a:endParaRPr>
          </a:p>
          <a:p>
            <a:endParaRPr lang="en-US" sz="3200" b="1" dirty="0" smtClean="0">
              <a:solidFill>
                <a:srgbClr val="FF0000"/>
              </a:solidFill>
              <a:latin typeface="Times New Roman (Headings)"/>
            </a:endParaRPr>
          </a:p>
          <a:p>
            <a:r>
              <a:rPr lang="en-US" sz="2400" b="1" dirty="0" smtClean="0">
                <a:solidFill>
                  <a:srgbClr val="FF0000"/>
                </a:solidFill>
                <a:latin typeface="Times New Roman (Headings)"/>
              </a:rPr>
              <a:t>        DẤU </a:t>
            </a:r>
            <a:r>
              <a:rPr lang="en-US" sz="2400" b="1" dirty="0" err="1" smtClean="0">
                <a:solidFill>
                  <a:srgbClr val="FF0000"/>
                </a:solidFill>
                <a:latin typeface="Times New Roman (Headings)"/>
              </a:rPr>
              <a:t>HiỆU</a:t>
            </a:r>
            <a:r>
              <a:rPr lang="en-US" sz="2400" b="1" dirty="0" smtClean="0">
                <a:solidFill>
                  <a:srgbClr val="FF0000"/>
                </a:solidFill>
                <a:latin typeface="Times New Roman (Headings)"/>
              </a:rPr>
              <a:t> ?</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2440859"/>
            <a:ext cx="8190271" cy="3743960"/>
          </a:xfrm>
        </p:spPr>
        <p:txBody>
          <a:bodyPr>
            <a:noAutofit/>
          </a:bodyPr>
          <a:lstStyle/>
          <a:p>
            <a:r>
              <a:rPr lang="en-US" sz="3600" dirty="0" err="1">
                <a:solidFill>
                  <a:schemeClr val="tx1"/>
                </a:solidFill>
                <a:latin typeface="Times New Roman" panose="02020603050405020304" charset="0"/>
                <a:cs typeface="Times New Roman" panose="02020603050405020304" charset="0"/>
                <a:sym typeface="+mn-ea"/>
              </a:rPr>
              <a:t>Hành</a:t>
            </a:r>
            <a:r>
              <a:rPr lang="en-US" sz="3600" dirty="0">
                <a:solidFill>
                  <a:schemeClr val="tx1"/>
                </a:solidFill>
                <a:latin typeface="Times New Roman" panose="02020603050405020304" charset="0"/>
                <a:cs typeface="Times New Roman" panose="02020603050405020304" charset="0"/>
                <a:sym typeface="+mn-ea"/>
              </a:rPr>
              <a:t> vi </a:t>
            </a:r>
            <a:r>
              <a:rPr lang="en-US" sz="3600" dirty="0" err="1">
                <a:solidFill>
                  <a:schemeClr val="tx1"/>
                </a:solidFill>
                <a:latin typeface="Times New Roman" panose="02020603050405020304" charset="0"/>
                <a:cs typeface="Times New Roman" panose="02020603050405020304" charset="0"/>
                <a:sym typeface="+mn-ea"/>
              </a:rPr>
              <a:t>của</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tre</a:t>
            </a:r>
            <a:r>
              <a:rPr lang="en-US" sz="3600" dirty="0">
                <a:solidFill>
                  <a:schemeClr val="tx1"/>
                </a:solidFill>
                <a:latin typeface="Times New Roman" panose="02020603050405020304" charset="0"/>
                <a:cs typeface="Times New Roman" panose="02020603050405020304" charset="0"/>
                <a:sym typeface="+mn-ea"/>
              </a:rPr>
              <a:t>̉ có </a:t>
            </a:r>
            <a:r>
              <a:rPr lang="en-US" sz="3600" dirty="0" err="1">
                <a:solidFill>
                  <a:schemeClr val="tx1"/>
                </a:solidFill>
                <a:latin typeface="Times New Roman" panose="02020603050405020304" charset="0"/>
                <a:cs typeface="Times New Roman" panose="02020603050405020304" charset="0"/>
                <a:sym typeface="+mn-ea"/>
              </a:rPr>
              <a:t>xu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hướng</a:t>
            </a:r>
            <a:r>
              <a:rPr lang="en-US" sz="3600" dirty="0">
                <a:solidFill>
                  <a:schemeClr val="tx1"/>
                </a:solidFill>
                <a:latin typeface="Times New Roman" panose="02020603050405020304" charset="0"/>
                <a:cs typeface="Times New Roman" panose="02020603050405020304" charset="0"/>
                <a:sym typeface="+mn-ea"/>
              </a:rPr>
              <a:t> bị </a:t>
            </a:r>
            <a:r>
              <a:rPr lang="en-US" sz="3600" dirty="0" err="1">
                <a:solidFill>
                  <a:schemeClr val="tx1"/>
                </a:solidFill>
                <a:latin typeface="Times New Roman" panose="02020603050405020304" charset="0"/>
                <a:cs typeface="Times New Roman" panose="02020603050405020304" charset="0"/>
                <a:sym typeface="+mn-ea"/>
              </a:rPr>
              <a:t>rối</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hơn</a:t>
            </a:r>
            <a:r>
              <a:rPr lang="en-US" sz="3600" dirty="0">
                <a:solidFill>
                  <a:schemeClr val="tx1"/>
                </a:solidFill>
                <a:latin typeface="Times New Roman" panose="02020603050405020304" charset="0"/>
                <a:cs typeface="Times New Roman" panose="02020603050405020304" charset="0"/>
                <a:sym typeface="+mn-ea"/>
              </a:rPr>
              <a:t>.</a:t>
            </a:r>
            <a:endParaRPr lang="en-US" sz="3600" dirty="0">
              <a:solidFill>
                <a:schemeClr val="tx1"/>
              </a:solidFill>
              <a:latin typeface="Times New Roman" panose="02020603050405020304" charset="0"/>
              <a:cs typeface="Times New Roman" panose="02020603050405020304" charset="0"/>
            </a:endParaRPr>
          </a:p>
          <a:p>
            <a:r>
              <a:rPr lang="en-US" sz="3600" dirty="0" err="1">
                <a:solidFill>
                  <a:schemeClr val="tx1"/>
                </a:solidFill>
                <a:latin typeface="Times New Roman" panose="02020603050405020304" charset="0"/>
                <a:cs typeface="Times New Roman" panose="02020603050405020304" charset="0"/>
                <a:sym typeface="+mn-ea"/>
              </a:rPr>
              <a:t>Các</a:t>
            </a:r>
            <a:r>
              <a:rPr lang="en-US" sz="3600" dirty="0">
                <a:solidFill>
                  <a:schemeClr val="tx1"/>
                </a:solidFill>
                <a:latin typeface="Times New Roman" panose="02020603050405020304" charset="0"/>
                <a:cs typeface="Times New Roman" panose="02020603050405020304" charset="0"/>
                <a:sym typeface="+mn-ea"/>
              </a:rPr>
              <a:t> hiện </a:t>
            </a:r>
            <a:r>
              <a:rPr lang="en-US" sz="3600" dirty="0" err="1">
                <a:solidFill>
                  <a:schemeClr val="tx1"/>
                </a:solidFill>
                <a:latin typeface="Times New Roman" panose="02020603050405020304" charset="0"/>
                <a:cs typeface="Times New Roman" panose="02020603050405020304" charset="0"/>
                <a:sym typeface="+mn-ea"/>
              </a:rPr>
              <a:t>tượng</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cực</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trong</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học</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đường</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xuất</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hiện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hơn</a:t>
            </a:r>
            <a:r>
              <a:rPr lang="en-US" sz="3600" dirty="0">
                <a:solidFill>
                  <a:schemeClr val="tx1"/>
                </a:solidFill>
                <a:latin typeface="Times New Roman" panose="02020603050405020304" charset="0"/>
                <a:cs typeface="Times New Roman" panose="02020603050405020304" charset="0"/>
                <a:sym typeface="+mn-ea"/>
              </a:rPr>
              <a:t>.</a:t>
            </a:r>
            <a:endParaRPr lang="en-US" sz="3600" dirty="0">
              <a:solidFill>
                <a:schemeClr val="tx1"/>
              </a:solidFill>
              <a:latin typeface="Times New Roman" panose="02020603050405020304" charset="0"/>
              <a:cs typeface="Times New Roman" panose="02020603050405020304" charset="0"/>
            </a:endParaRPr>
          </a:p>
          <a:p>
            <a:r>
              <a:rPr lang="en-US" sz="3600" dirty="0">
                <a:solidFill>
                  <a:schemeClr val="tx1"/>
                </a:solidFill>
                <a:latin typeface="Times New Roman" panose="02020603050405020304" charset="0"/>
                <a:cs typeface="Times New Roman" panose="02020603050405020304" charset="0"/>
                <a:sym typeface="+mn-ea"/>
              </a:rPr>
              <a:t>GV </a:t>
            </a:r>
            <a:r>
              <a:rPr lang="en-US" sz="3600" dirty="0" err="1">
                <a:solidFill>
                  <a:schemeClr val="tx1"/>
                </a:solidFill>
                <a:latin typeface="Times New Roman" panose="02020603050405020304" charset="0"/>
                <a:cs typeface="Times New Roman" panose="02020603050405020304" charset="0"/>
                <a:sym typeface="+mn-ea"/>
              </a:rPr>
              <a:t>phải</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quan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tâm</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đến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nhân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cách</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của</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tre</a:t>
            </a:r>
            <a:r>
              <a:rPr lang="en-US" sz="3600" dirty="0">
                <a:solidFill>
                  <a:schemeClr val="tx1"/>
                </a:solidFill>
                <a:latin typeface="Times New Roman" panose="02020603050405020304" charset="0"/>
                <a:cs typeface="Times New Roman" panose="02020603050405020304" charset="0"/>
                <a:sym typeface="+mn-ea"/>
              </a:rPr>
              <a:t>̉.</a:t>
            </a:r>
            <a:endParaRPr lang="en-US" sz="3600" dirty="0">
              <a:solidFill>
                <a:schemeClr val="tx1"/>
              </a:solidFill>
              <a:latin typeface="Times New Roman" panose="02020603050405020304" charset="0"/>
              <a:cs typeface="Times New Roman" panose="02020603050405020304" charset="0"/>
            </a:endParaRPr>
          </a:p>
          <a:p>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idx="4294967295"/>
          </p:nvPr>
        </p:nvSpPr>
        <p:spPr>
          <a:xfrm>
            <a:off x="457200" y="228600"/>
            <a:ext cx="4953000" cy="1143000"/>
          </a:xfrm>
        </p:spPr>
        <p:txBody>
          <a:bodyPr/>
          <a:lstStyle/>
          <a:p>
            <a:pPr eaLnBrk="1" hangingPunct="1">
              <a:defRPr/>
            </a:pPr>
            <a:r>
              <a:rPr lang="en-US" sz="5400" b="1" dirty="0" smtClean="0">
                <a:solidFill>
                  <a:srgbClr val="FF0000"/>
                </a:solidFill>
                <a:latin typeface="Times New Roman (Headings)"/>
              </a:rPr>
              <a:t>2.Gây </a:t>
            </a:r>
            <a:r>
              <a:rPr lang="en-US" sz="5400" b="1" dirty="0" err="1" smtClean="0">
                <a:solidFill>
                  <a:srgbClr val="FF0000"/>
                </a:solidFill>
                <a:latin typeface="Times New Roman (Headings)"/>
              </a:rPr>
              <a:t>hấn</a:t>
            </a:r>
            <a:endParaRPr lang="en-US" sz="5400" b="1" dirty="0" smtClean="0">
              <a:solidFill>
                <a:srgbClr val="FF0000"/>
              </a:solidFill>
              <a:latin typeface="Times New Roman (Headings)"/>
            </a:endParaRPr>
          </a:p>
        </p:txBody>
      </p:sp>
      <p:sp>
        <p:nvSpPr>
          <p:cNvPr id="51203" name="Content Placeholder 2"/>
          <p:cNvSpPr>
            <a:spLocks noGrp="1"/>
          </p:cNvSpPr>
          <p:nvPr>
            <p:ph idx="4294967295"/>
          </p:nvPr>
        </p:nvSpPr>
        <p:spPr>
          <a:xfrm>
            <a:off x="457200" y="1752600"/>
            <a:ext cx="8229600" cy="4876800"/>
          </a:xfrm>
        </p:spPr>
        <p:txBody>
          <a:bodyPr>
            <a:normAutofit lnSpcReduction="10000"/>
          </a:bodyPr>
          <a:lstStyle/>
          <a:p>
            <a:pPr eaLnBrk="1" hangingPunct="1">
              <a:lnSpc>
                <a:spcPct val="90000"/>
              </a:lnSpc>
            </a:pPr>
            <a:r>
              <a:rPr lang="en-US" sz="3000" b="1" dirty="0" err="1" smtClean="0">
                <a:latin typeface="Times New Roman (Headings)"/>
              </a:rPr>
              <a:t>Định</a:t>
            </a:r>
            <a:r>
              <a:rPr lang="en-US" sz="3000" b="1" dirty="0" smtClean="0">
                <a:latin typeface="Times New Roman (Headings)"/>
              </a:rPr>
              <a:t> </a:t>
            </a:r>
            <a:r>
              <a:rPr lang="en-US" sz="3000" b="1" dirty="0" err="1" smtClean="0">
                <a:latin typeface="Times New Roman (Headings)"/>
              </a:rPr>
              <a:t>nghĩa</a:t>
            </a:r>
            <a:r>
              <a:rPr lang="en-US" sz="3000" dirty="0" smtClean="0">
                <a:latin typeface="Times New Roman (Headings)"/>
              </a:rPr>
              <a:t>: </a:t>
            </a:r>
            <a:r>
              <a:rPr lang="vi-VN" sz="3000" dirty="0" smtClean="0">
                <a:latin typeface="Times New Roman (Headings)"/>
              </a:rPr>
              <a:t>Gây hấn là loại hành vi, dạng lời nói hoặc thể</a:t>
            </a:r>
            <a:r>
              <a:rPr lang="en-US" sz="3000" dirty="0" smtClean="0">
                <a:latin typeface="Times New Roman (Headings)"/>
              </a:rPr>
              <a:t> </a:t>
            </a:r>
            <a:r>
              <a:rPr lang="vi-VN" sz="3000" dirty="0" smtClean="0">
                <a:latin typeface="Times New Roman (Headings)"/>
              </a:rPr>
              <a:t>chất có chủ đích  làm  tổn  th</a:t>
            </a:r>
            <a:r>
              <a:rPr lang="en-US" sz="3000" dirty="0" smtClean="0">
                <a:latin typeface="Times New Roman (Headings)"/>
              </a:rPr>
              <a:t>ư</a:t>
            </a:r>
            <a:r>
              <a:rPr lang="vi-VN" sz="3000" dirty="0" smtClean="0">
                <a:latin typeface="Times New Roman (Headings)"/>
              </a:rPr>
              <a:t>ơng hoặc  làm hại</a:t>
            </a:r>
            <a:r>
              <a:rPr lang="en-US" sz="3000" dirty="0" smtClean="0">
                <a:latin typeface="Times New Roman (Headings)"/>
              </a:rPr>
              <a:t> </a:t>
            </a:r>
            <a:r>
              <a:rPr lang="vi-VN" sz="3000" dirty="0" smtClean="0">
                <a:latin typeface="Times New Roman (Headings)"/>
              </a:rPr>
              <a:t>ng</a:t>
            </a:r>
            <a:r>
              <a:rPr lang="en-US" sz="3000" dirty="0" smtClean="0">
                <a:latin typeface="Times New Roman (Headings)"/>
              </a:rPr>
              <a:t>ư</a:t>
            </a:r>
            <a:r>
              <a:rPr lang="vi-VN" sz="3000" dirty="0" smtClean="0">
                <a:latin typeface="Times New Roman (Headings)"/>
              </a:rPr>
              <a:t>ời khác hoặc  thứ khác  (đồ vật, động vật).</a:t>
            </a:r>
            <a:endParaRPr lang="en-US" sz="3000" dirty="0" smtClean="0">
              <a:latin typeface="Times New Roman (Headings)"/>
            </a:endParaRPr>
          </a:p>
          <a:p>
            <a:pPr eaLnBrk="1" hangingPunct="1">
              <a:lnSpc>
                <a:spcPct val="90000"/>
              </a:lnSpc>
            </a:pPr>
            <a:r>
              <a:rPr lang="en-US" sz="3000" b="1" dirty="0" err="1" smtClean="0">
                <a:latin typeface="Times New Roman (Headings)"/>
              </a:rPr>
              <a:t>Biểu</a:t>
            </a:r>
            <a:r>
              <a:rPr lang="en-US" sz="3000" b="1" dirty="0" smtClean="0">
                <a:latin typeface="Times New Roman (Headings)"/>
              </a:rPr>
              <a:t> </a:t>
            </a:r>
            <a:r>
              <a:rPr lang="en-US" sz="3000" b="1" dirty="0" err="1" smtClean="0">
                <a:latin typeface="Times New Roman (Headings)"/>
              </a:rPr>
              <a:t>hiện</a:t>
            </a:r>
            <a:r>
              <a:rPr lang="en-US" sz="3000" dirty="0" smtClean="0">
                <a:latin typeface="Times New Roman (Headings)"/>
              </a:rPr>
              <a:t>:</a:t>
            </a:r>
            <a:r>
              <a:rPr lang="vi-VN" sz="3000" dirty="0" smtClean="0">
                <a:latin typeface="Times New Roman (Headings)"/>
              </a:rPr>
              <a:t>đánh nhau, dọa nạt, khống chế quan hệ, và có thể có  kế  hoạch tr</a:t>
            </a:r>
            <a:r>
              <a:rPr lang="en-US" sz="3000" dirty="0" smtClean="0">
                <a:latin typeface="Times New Roman (Headings)"/>
              </a:rPr>
              <a:t>ư</a:t>
            </a:r>
            <a:r>
              <a:rPr lang="vi-VN" sz="3000" dirty="0" smtClean="0">
                <a:latin typeface="Times New Roman (Headings)"/>
              </a:rPr>
              <a:t>ớc hoặc không có kế hoạch</a:t>
            </a:r>
            <a:r>
              <a:rPr lang="en-US" sz="3000" dirty="0" smtClean="0">
                <a:latin typeface="Times New Roman (Headings)"/>
              </a:rPr>
              <a:t>.</a:t>
            </a:r>
          </a:p>
          <a:p>
            <a:pPr eaLnBrk="1" hangingPunct="1">
              <a:lnSpc>
                <a:spcPct val="90000"/>
              </a:lnSpc>
            </a:pPr>
            <a:r>
              <a:rPr lang="en-US" sz="3000" b="1" dirty="0" err="1" smtClean="0">
                <a:latin typeface="Times New Roman (Headings)"/>
              </a:rPr>
              <a:t>Mục</a:t>
            </a:r>
            <a:r>
              <a:rPr lang="en-US" sz="3000" b="1" dirty="0" smtClean="0">
                <a:latin typeface="Times New Roman (Headings)"/>
              </a:rPr>
              <a:t> </a:t>
            </a:r>
            <a:r>
              <a:rPr lang="en-US" sz="3000" b="1" dirty="0" err="1" smtClean="0">
                <a:latin typeface="Times New Roman (Headings)"/>
              </a:rPr>
              <a:t>đích</a:t>
            </a:r>
            <a:r>
              <a:rPr lang="en-US" sz="3000" dirty="0" smtClean="0">
                <a:latin typeface="Times New Roman (Headings)"/>
              </a:rPr>
              <a:t>: </a:t>
            </a:r>
            <a:r>
              <a:rPr lang="vi-VN" sz="3000" dirty="0" smtClean="0">
                <a:latin typeface="Times New Roman (Headings)"/>
              </a:rPr>
              <a:t>thể hiện sự bực tức hoặc thù địch, </a:t>
            </a:r>
            <a:r>
              <a:rPr lang="en-US" sz="3000" dirty="0">
                <a:latin typeface="Times New Roman (Headings)"/>
              </a:rPr>
              <a:t>k</a:t>
            </a:r>
            <a:r>
              <a:rPr lang="vi-VN" sz="3000" dirty="0" smtClean="0">
                <a:latin typeface="Times New Roman (Headings)"/>
              </a:rPr>
              <a:t>hẳng định chủ quyền, dọa nạt, thể hiện sự sở hữu, đáp  trả  lại sự sợ hãi hoặc đau đớn, ganh đua, v.v.</a:t>
            </a:r>
            <a:endParaRPr lang="en-US" sz="3000" dirty="0" smtClean="0">
              <a:latin typeface="Times New Roman (Headings)"/>
            </a:endParaRPr>
          </a:p>
        </p:txBody>
      </p:sp>
      <p:pic>
        <p:nvPicPr>
          <p:cNvPr id="51204" name="Picture 5"/>
          <p:cNvPicPr>
            <a:picLocks noChangeAspect="1" noChangeArrowheads="1"/>
          </p:cNvPicPr>
          <p:nvPr/>
        </p:nvPicPr>
        <p:blipFill>
          <a:blip r:embed="rId2"/>
          <a:srcRect/>
          <a:stretch>
            <a:fillRect/>
          </a:stretch>
        </p:blipFill>
        <p:spPr bwMode="auto">
          <a:xfrm>
            <a:off x="6817393" y="0"/>
            <a:ext cx="2326607" cy="1671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normAutofit fontScale="90000"/>
          </a:bodyPr>
          <a:lstStyle/>
          <a:p>
            <a:pPr eaLnBrk="1" hangingPunct="1">
              <a:defRPr/>
            </a:pPr>
            <a:r>
              <a:rPr lang="en-US" sz="4000" b="1" dirty="0" smtClean="0">
                <a:latin typeface="Times New Roman (Headings)"/>
              </a:rPr>
              <a:t/>
            </a:r>
            <a:br>
              <a:rPr lang="en-US" sz="4000" b="1" dirty="0" smtClean="0">
                <a:latin typeface="Times New Roman (Headings)"/>
              </a:rPr>
            </a:br>
            <a:r>
              <a:rPr lang="en-US" sz="4000" b="1" dirty="0" smtClean="0">
                <a:solidFill>
                  <a:srgbClr val="FF0000"/>
                </a:solidFill>
                <a:latin typeface="Times New Roman (Headings)"/>
              </a:rPr>
              <a:t>2.1.Phân </a:t>
            </a:r>
            <a:r>
              <a:rPr lang="en-US" sz="4000" b="1" dirty="0" err="1" smtClean="0">
                <a:solidFill>
                  <a:srgbClr val="FF0000"/>
                </a:solidFill>
                <a:latin typeface="Times New Roman (Headings)"/>
              </a:rPr>
              <a:t>loại</a:t>
            </a:r>
            <a:r>
              <a:rPr lang="en-US" sz="4000" dirty="0" smtClean="0">
                <a:solidFill>
                  <a:srgbClr val="FF0000"/>
                </a:solidFill>
                <a:latin typeface="Times New Roman (Headings)"/>
              </a:rPr>
              <a:t/>
            </a:r>
            <a:br>
              <a:rPr lang="en-US" sz="4000" dirty="0" smtClean="0">
                <a:solidFill>
                  <a:srgbClr val="FF0000"/>
                </a:solidFill>
                <a:latin typeface="Times New Roman (Headings)"/>
              </a:rPr>
            </a:br>
            <a:endParaRPr lang="en-US" sz="4000" dirty="0" smtClean="0">
              <a:solidFill>
                <a:srgbClr val="FF0000"/>
              </a:solidFill>
              <a:latin typeface="Times New Roman (Headings)"/>
            </a:endParaRPr>
          </a:p>
        </p:txBody>
      </p:sp>
      <p:sp>
        <p:nvSpPr>
          <p:cNvPr id="52227" name="Content Placeholder 2"/>
          <p:cNvSpPr>
            <a:spLocks noGrp="1"/>
          </p:cNvSpPr>
          <p:nvPr>
            <p:ph idx="4294967295"/>
          </p:nvPr>
        </p:nvSpPr>
        <p:spPr/>
        <p:txBody>
          <a:bodyPr/>
          <a:lstStyle/>
          <a:p>
            <a:pPr eaLnBrk="1" hangingPunct="1"/>
            <a:r>
              <a:rPr lang="en-US" b="1" smtClean="0">
                <a:latin typeface="Times New Roman (Headings)"/>
              </a:rPr>
              <a:t>G</a:t>
            </a:r>
            <a:r>
              <a:rPr lang="vi-VN" b="1" smtClean="0">
                <a:latin typeface="Times New Roman (Headings)"/>
              </a:rPr>
              <a:t>ây hấn mang tính chất thù địch</a:t>
            </a:r>
            <a:r>
              <a:rPr lang="en-US" b="1" smtClean="0">
                <a:latin typeface="Times New Roman (Headings)"/>
              </a:rPr>
              <a:t>:</a:t>
            </a:r>
            <a:r>
              <a:rPr lang="en-US" smtClean="0">
                <a:latin typeface="Times New Roman (Headings)"/>
              </a:rPr>
              <a:t> </a:t>
            </a:r>
            <a:r>
              <a:rPr lang="vi-VN" smtClean="0">
                <a:latin typeface="Times New Roman (Headings)"/>
              </a:rPr>
              <a:t>xuất phát từ tức giận, có mục đích gây tổn th</a:t>
            </a:r>
            <a:r>
              <a:rPr lang="en-US" smtClean="0">
                <a:latin typeface="Times New Roman (Headings)"/>
              </a:rPr>
              <a:t>ư</a:t>
            </a:r>
            <a:r>
              <a:rPr lang="vi-VN" smtClean="0">
                <a:latin typeface="Times New Roman (Headings)"/>
              </a:rPr>
              <a:t>ơng hay đau đớn</a:t>
            </a:r>
            <a:r>
              <a:rPr lang="en-US" smtClean="0">
                <a:latin typeface="Times New Roman (Headings)"/>
              </a:rPr>
              <a:t>.</a:t>
            </a:r>
            <a:r>
              <a:rPr lang="vi-VN" smtClean="0">
                <a:latin typeface="Times New Roman (Headings)"/>
              </a:rPr>
              <a:t> </a:t>
            </a:r>
            <a:endParaRPr lang="en-US" smtClean="0">
              <a:latin typeface="Times New Roman (Headings)"/>
            </a:endParaRPr>
          </a:p>
          <a:p>
            <a:pPr eaLnBrk="1" hangingPunct="1"/>
            <a:endParaRPr lang="vi-VN" smtClean="0">
              <a:latin typeface="Times New Roman (Headings)"/>
            </a:endParaRPr>
          </a:p>
          <a:p>
            <a:pPr eaLnBrk="1" hangingPunct="1"/>
            <a:r>
              <a:rPr lang="en-US" b="1" smtClean="0">
                <a:latin typeface="Times New Roman (Headings)"/>
              </a:rPr>
              <a:t>G</a:t>
            </a:r>
            <a:r>
              <a:rPr lang="vi-VN" b="1" smtClean="0">
                <a:latin typeface="Times New Roman (Headings)"/>
              </a:rPr>
              <a:t>ây hấn mang tính chất ph</a:t>
            </a:r>
            <a:r>
              <a:rPr lang="en-US" b="1" smtClean="0">
                <a:latin typeface="Times New Roman (Headings)"/>
              </a:rPr>
              <a:t>ư</a:t>
            </a:r>
            <a:r>
              <a:rPr lang="vi-VN" b="1" smtClean="0">
                <a:latin typeface="Times New Roman (Headings)"/>
              </a:rPr>
              <a:t>ơng tiện</a:t>
            </a:r>
            <a:r>
              <a:rPr lang="en-US" b="1" smtClean="0">
                <a:latin typeface="Times New Roman (Headings)"/>
              </a:rPr>
              <a:t>:</a:t>
            </a:r>
            <a:r>
              <a:rPr lang="en-US" smtClean="0">
                <a:latin typeface="Times New Roman (Headings)"/>
              </a:rPr>
              <a:t> </a:t>
            </a:r>
            <a:r>
              <a:rPr lang="vi-VN" smtClean="0">
                <a:latin typeface="Times New Roman (Headings)"/>
              </a:rPr>
              <a:t> ít yếu tố cảm xúc</a:t>
            </a:r>
            <a:r>
              <a:rPr lang="en-US" smtClean="0">
                <a:latin typeface="Times New Roman (Headings)"/>
              </a:rPr>
              <a:t>, </a:t>
            </a:r>
            <a:r>
              <a:rPr lang="vi-VN" smtClean="0">
                <a:latin typeface="Times New Roman (Headings)"/>
              </a:rPr>
              <a:t>nhiều mục đích và sự toan tính hơn</a:t>
            </a:r>
            <a:endParaRPr lang="en-US" smtClean="0">
              <a:latin typeface="Times New Roman (Headings)"/>
            </a:endParaRPr>
          </a:p>
          <a:p>
            <a:pPr eaLnBrk="1" hangingPunct="1"/>
            <a:endParaRPr lang="en-US" smtClean="0">
              <a:latin typeface="Times New Roman (Headings)"/>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Headings)"/>
              </a:rPr>
              <a:t>2.2.Biểu </a:t>
            </a:r>
            <a:r>
              <a:rPr lang="en-US" sz="5400" b="1" dirty="0" err="1" smtClean="0">
                <a:solidFill>
                  <a:srgbClr val="FF0000"/>
                </a:solidFill>
                <a:latin typeface="Times New Roman (Headings)"/>
              </a:rPr>
              <a:t>hiện</a:t>
            </a:r>
            <a:r>
              <a:rPr lang="en-US" sz="5400" b="1" dirty="0" smtClean="0">
                <a:solidFill>
                  <a:srgbClr val="FF0000"/>
                </a:solidFill>
                <a:latin typeface="Times New Roman (Headings)"/>
              </a:rPr>
              <a:t>:</a:t>
            </a:r>
          </a:p>
        </p:txBody>
      </p:sp>
      <p:sp>
        <p:nvSpPr>
          <p:cNvPr id="53251" name="Content Placeholder 2"/>
          <p:cNvSpPr>
            <a:spLocks noGrp="1"/>
          </p:cNvSpPr>
          <p:nvPr>
            <p:ph idx="4294967295"/>
          </p:nvPr>
        </p:nvSpPr>
        <p:spPr>
          <a:xfrm>
            <a:off x="457200" y="1600200"/>
            <a:ext cx="8229600" cy="4953000"/>
          </a:xfrm>
        </p:spPr>
        <p:txBody>
          <a:bodyPr>
            <a:normAutofit lnSpcReduction="10000"/>
          </a:bodyPr>
          <a:lstStyle/>
          <a:p>
            <a:pPr eaLnBrk="1" hangingPunct="1">
              <a:lnSpc>
                <a:spcPct val="90000"/>
              </a:lnSpc>
            </a:pPr>
            <a:r>
              <a:rPr lang="en-US" sz="2700" dirty="0" smtClean="0">
                <a:latin typeface="Times New Roman (Headings)"/>
                <a:cs typeface="Times New Roman" pitchFamily="18" charset="0"/>
              </a:rPr>
              <a:t>B</a:t>
            </a:r>
            <a:r>
              <a:rPr lang="vi-VN" sz="2700" dirty="0" smtClean="0">
                <a:latin typeface="Times New Roman (Headings)"/>
                <a:cs typeface="Times New Roman" pitchFamily="18" charset="0"/>
              </a:rPr>
              <a:t>ắt nạt, đe doạ hay uy hiếp người khác</a:t>
            </a:r>
            <a:r>
              <a:rPr lang="en-US" sz="2700" dirty="0" smtClean="0">
                <a:latin typeface="Times New Roman (Headings)"/>
                <a:cs typeface="Times New Roman" pitchFamily="18" charset="0"/>
              </a:rPr>
              <a:t>.</a:t>
            </a:r>
          </a:p>
          <a:p>
            <a:pPr eaLnBrk="1" hangingPunct="1">
              <a:lnSpc>
                <a:spcPct val="90000"/>
              </a:lnSpc>
            </a:pPr>
            <a:r>
              <a:rPr lang="en-US" sz="2700" dirty="0" smtClean="0">
                <a:latin typeface="Times New Roman (Headings)"/>
                <a:cs typeface="Times New Roman" pitchFamily="18" charset="0"/>
              </a:rPr>
              <a:t>K</a:t>
            </a:r>
            <a:r>
              <a:rPr lang="vi-VN" sz="2700" dirty="0" smtClean="0">
                <a:latin typeface="Times New Roman (Headings)"/>
                <a:cs typeface="Times New Roman" pitchFamily="18" charset="0"/>
              </a:rPr>
              <a:t>hởi x</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ớng và tham gia các cuộc ẩu đả, đánh nhau</a:t>
            </a:r>
            <a:r>
              <a:rPr lang="en-US" sz="2700" dirty="0" smtClean="0">
                <a:latin typeface="Times New Roman (Headings)"/>
                <a:cs typeface="Times New Roman" pitchFamily="18" charset="0"/>
              </a:rPr>
              <a:t>.</a:t>
            </a:r>
            <a:r>
              <a:rPr lang="vi-VN" sz="2700" dirty="0" smtClean="0">
                <a:latin typeface="Times New Roman (Headings)"/>
                <a:cs typeface="Times New Roman" pitchFamily="18" charset="0"/>
              </a:rPr>
              <a:t> </a:t>
            </a:r>
            <a:endParaRPr lang="en-US" sz="2700" dirty="0" smtClean="0">
              <a:latin typeface="Times New Roman (Headings)"/>
              <a:cs typeface="Times New Roman" pitchFamily="18" charset="0"/>
            </a:endParaRPr>
          </a:p>
          <a:p>
            <a:pPr eaLnBrk="1" hangingPunct="1">
              <a:lnSpc>
                <a:spcPct val="90000"/>
              </a:lnSpc>
            </a:pPr>
            <a:r>
              <a:rPr lang="en-US" sz="2700" dirty="0" smtClean="0">
                <a:latin typeface="Times New Roman (Headings)"/>
                <a:cs typeface="Times New Roman" pitchFamily="18" charset="0"/>
              </a:rPr>
              <a:t>S</a:t>
            </a:r>
            <a:r>
              <a:rPr lang="vi-VN" sz="2700" dirty="0" smtClean="0">
                <a:latin typeface="Times New Roman (Headings)"/>
                <a:cs typeface="Times New Roman" pitchFamily="18" charset="0"/>
              </a:rPr>
              <a:t>ử dụng các loại vũ khí có thể gây hại nghi</a:t>
            </a:r>
            <a:r>
              <a:rPr lang="en-US" sz="2700" dirty="0" smtClean="0">
                <a:latin typeface="Times New Roman (Headings)"/>
                <a:cs typeface="Times New Roman" pitchFamily="18" charset="0"/>
              </a:rPr>
              <a:t>ê</a:t>
            </a:r>
            <a:r>
              <a:rPr lang="vi-VN" sz="2700" dirty="0" smtClean="0">
                <a:latin typeface="Times New Roman (Headings)"/>
                <a:cs typeface="Times New Roman" pitchFamily="18" charset="0"/>
              </a:rPr>
              <a:t>m trọng về thể chất cho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a:t>
            </a:r>
            <a:r>
              <a:rPr lang="en-US" sz="2700" dirty="0" smtClean="0">
                <a:latin typeface="Times New Roman (Headings)"/>
                <a:cs typeface="Times New Roman" pitchFamily="18" charset="0"/>
              </a:rPr>
              <a:t>.</a:t>
            </a:r>
            <a:r>
              <a:rPr lang="vi-VN" sz="2700" dirty="0" smtClean="0">
                <a:latin typeface="Times New Roman (Headings)"/>
                <a:cs typeface="Times New Roman" pitchFamily="18" charset="0"/>
              </a:rPr>
              <a:t> </a:t>
            </a:r>
            <a:endParaRPr lang="en-US" sz="2700" dirty="0" smtClean="0">
              <a:latin typeface="Times New Roman (Headings)"/>
              <a:cs typeface="Times New Roman" pitchFamily="18" charset="0"/>
            </a:endParaRPr>
          </a:p>
          <a:p>
            <a:pPr eaLnBrk="1" hangingPunct="1">
              <a:lnSpc>
                <a:spcPct val="90000"/>
              </a:lnSpc>
            </a:pPr>
            <a:r>
              <a:rPr lang="vi-VN" sz="2700" dirty="0" smtClean="0">
                <a:latin typeface="Times New Roman (Headings)"/>
                <a:cs typeface="Times New Roman" pitchFamily="18" charset="0"/>
              </a:rPr>
              <a:t>Có biểu hiện độc ác về  thể chất với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 hoặc động vật</a:t>
            </a:r>
            <a:r>
              <a:rPr lang="en-US" sz="2700" dirty="0" smtClean="0">
                <a:latin typeface="Times New Roman (Headings)"/>
                <a:cs typeface="Times New Roman" pitchFamily="18" charset="0"/>
              </a:rPr>
              <a:t>.</a:t>
            </a:r>
          </a:p>
          <a:p>
            <a:pPr eaLnBrk="1" hangingPunct="1">
              <a:lnSpc>
                <a:spcPct val="90000"/>
              </a:lnSpc>
            </a:pPr>
            <a:r>
              <a:rPr lang="vi-VN" sz="2700" dirty="0" smtClean="0">
                <a:latin typeface="Times New Roman (Headings)"/>
                <a:cs typeface="Times New Roman" pitchFamily="18" charset="0"/>
              </a:rPr>
              <a:t>Ăn</a:t>
            </a:r>
            <a:r>
              <a:rPr lang="en-US" sz="2700" dirty="0" smtClean="0">
                <a:latin typeface="Times New Roman (Headings)"/>
                <a:cs typeface="Times New Roman" pitchFamily="18" charset="0"/>
              </a:rPr>
              <a:t> </a:t>
            </a:r>
            <a:r>
              <a:rPr lang="vi-VN" sz="2700" dirty="0" smtClean="0">
                <a:latin typeface="Times New Roman (Headings)"/>
                <a:cs typeface="Times New Roman" pitchFamily="18" charset="0"/>
              </a:rPr>
              <a:t>c</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ớp  tài sản  trong khi đối mặt với nạn nhân</a:t>
            </a:r>
            <a:r>
              <a:rPr lang="en-US" sz="2700" dirty="0" smtClean="0">
                <a:latin typeface="Times New Roman (Headings)"/>
                <a:cs typeface="Times New Roman" pitchFamily="18" charset="0"/>
              </a:rPr>
              <a:t>.</a:t>
            </a:r>
            <a:endParaRPr lang="vi-VN" sz="2700" dirty="0" smtClean="0">
              <a:latin typeface="Times New Roman (Headings)"/>
              <a:cs typeface="Times New Roman" pitchFamily="18" charset="0"/>
            </a:endParaRPr>
          </a:p>
          <a:p>
            <a:pPr eaLnBrk="1" hangingPunct="1">
              <a:lnSpc>
                <a:spcPct val="90000"/>
              </a:lnSpc>
            </a:pPr>
            <a:r>
              <a:rPr lang="en-US" sz="2700" dirty="0" smtClean="0">
                <a:latin typeface="Times New Roman (Headings)"/>
                <a:cs typeface="Times New Roman" pitchFamily="18" charset="0"/>
              </a:rPr>
              <a:t>P</a:t>
            </a:r>
            <a:r>
              <a:rPr lang="vi-VN" sz="2700" dirty="0" smtClean="0">
                <a:latin typeface="Times New Roman (Headings)"/>
                <a:cs typeface="Times New Roman" pitchFamily="18" charset="0"/>
              </a:rPr>
              <a:t>há hoại tài sản của công hoặc của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a:t>
            </a:r>
            <a:r>
              <a:rPr lang="en-US" sz="2700" dirty="0" smtClean="0">
                <a:latin typeface="Times New Roman (Headings)"/>
                <a:cs typeface="Times New Roman" pitchFamily="18" charset="0"/>
              </a:rPr>
              <a:t>.</a:t>
            </a:r>
            <a:r>
              <a:rPr lang="vi-VN" sz="2700" dirty="0" smtClean="0">
                <a:latin typeface="Times New Roman (Headings)"/>
                <a:cs typeface="Times New Roman" pitchFamily="18" charset="0"/>
              </a:rPr>
              <a:t> </a:t>
            </a:r>
            <a:endParaRPr lang="en-US" sz="2700" dirty="0" smtClean="0">
              <a:latin typeface="Times New Roman (Headings)"/>
              <a:cs typeface="Times New Roman" pitchFamily="18" charset="0"/>
            </a:endParaRPr>
          </a:p>
          <a:p>
            <a:pPr eaLnBrk="1" hangingPunct="1">
              <a:lnSpc>
                <a:spcPct val="90000"/>
              </a:lnSpc>
            </a:pPr>
            <a:r>
              <a:rPr lang="vi-VN" sz="2700" dirty="0" smtClean="0">
                <a:latin typeface="Times New Roman (Headings)"/>
                <a:cs typeface="Times New Roman" pitchFamily="18" charset="0"/>
              </a:rPr>
              <a:t>Cố ý gây cháy để gây thiệt hại cho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a:t>
            </a:r>
            <a:r>
              <a:rPr lang="en-US" sz="2700" dirty="0" smtClean="0">
                <a:latin typeface="Times New Roman (Headings)"/>
                <a:cs typeface="Times New Roman" pitchFamily="18" charset="0"/>
              </a:rPr>
              <a:t>.</a:t>
            </a:r>
          </a:p>
          <a:p>
            <a:pPr eaLnBrk="1" hangingPunct="1">
              <a:lnSpc>
                <a:spcPct val="90000"/>
              </a:lnSpc>
            </a:pPr>
            <a:endParaRPr lang="en-US" sz="2700" dirty="0" smtClean="0">
              <a:latin typeface="Times New Roman (Headings)"/>
              <a:cs typeface="Times New Roman" pitchFamily="18"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p:txBody>
          <a:bodyPr/>
          <a:lstStyle/>
          <a:p>
            <a:pPr eaLnBrk="1" hangingPunct="1">
              <a:defRPr/>
            </a:pPr>
            <a:r>
              <a:rPr lang="en-US" sz="6000" b="1" dirty="0" smtClean="0">
                <a:solidFill>
                  <a:srgbClr val="FF0000"/>
                </a:solidFill>
                <a:latin typeface="Times New Roman (Headings)"/>
              </a:rPr>
              <a:t>2.3.Hỗ </a:t>
            </a:r>
            <a:r>
              <a:rPr lang="en-US" sz="6000" b="1" dirty="0" err="1" smtClean="0">
                <a:solidFill>
                  <a:srgbClr val="FF0000"/>
                </a:solidFill>
                <a:latin typeface="Times New Roman (Headings)"/>
              </a:rPr>
              <a:t>trợ</a:t>
            </a:r>
            <a:r>
              <a:rPr lang="en-US" sz="6000" b="1" dirty="0" smtClean="0">
                <a:solidFill>
                  <a:srgbClr val="FF0000"/>
                </a:solidFill>
                <a:latin typeface="Times New Roman (Headings)"/>
              </a:rPr>
              <a:t>:</a:t>
            </a:r>
          </a:p>
        </p:txBody>
      </p:sp>
      <p:sp>
        <p:nvSpPr>
          <p:cNvPr id="54275" name="Content Placeholder 2"/>
          <p:cNvSpPr>
            <a:spLocks noGrp="1"/>
          </p:cNvSpPr>
          <p:nvPr>
            <p:ph idx="4294967295"/>
          </p:nvPr>
        </p:nvSpPr>
        <p:spPr>
          <a:xfrm>
            <a:off x="457200" y="1295400"/>
            <a:ext cx="8229600" cy="5105400"/>
          </a:xfrm>
        </p:spPr>
        <p:txBody>
          <a:bodyPr>
            <a:normAutofit fontScale="92500" lnSpcReduction="20000"/>
          </a:bodyPr>
          <a:lstStyle/>
          <a:p>
            <a:pPr eaLnBrk="1" hangingPunct="1">
              <a:lnSpc>
                <a:spcPct val="80000"/>
              </a:lnSpc>
            </a:pPr>
            <a:r>
              <a:rPr lang="en-US" sz="3000" b="1" smtClean="0">
                <a:solidFill>
                  <a:srgbClr val="953735"/>
                </a:solidFill>
                <a:latin typeface="Times New Roman" pitchFamily="18" charset="0"/>
                <a:cs typeface="Times New Roman" pitchFamily="18" charset="0"/>
              </a:rPr>
              <a:t>Trừng phạt thể chất không mang lại hiệu quả.</a:t>
            </a:r>
          </a:p>
          <a:p>
            <a:pPr eaLnBrk="1" hangingPunct="1">
              <a:lnSpc>
                <a:spcPct val="80000"/>
              </a:lnSpc>
            </a:pPr>
            <a:r>
              <a:rPr lang="en-US" sz="3000" smtClean="0">
                <a:latin typeface="Times New Roman" pitchFamily="18" charset="0"/>
                <a:cs typeface="Times New Roman" pitchFamily="18" charset="0"/>
              </a:rPr>
              <a:t>P</a:t>
            </a:r>
            <a:r>
              <a:rPr lang="vi-VN" sz="3000" smtClean="0">
                <a:latin typeface="Times New Roman" pitchFamily="18" charset="0"/>
                <a:cs typeface="Times New Roman" pitchFamily="18" charset="0"/>
              </a:rPr>
              <a:t>hạt nhẹ kết hợp tham vấn và các chiến l</a:t>
            </a:r>
            <a:r>
              <a:rPr lang="en-US" sz="3000" smtClean="0">
                <a:latin typeface="Times New Roman" pitchFamily="18" charset="0"/>
                <a:cs typeface="Times New Roman" pitchFamily="18" charset="0"/>
              </a:rPr>
              <a:t>ư</a:t>
            </a:r>
            <a:r>
              <a:rPr lang="vi-VN" sz="3000" smtClean="0">
                <a:latin typeface="Times New Roman" pitchFamily="18" charset="0"/>
                <a:cs typeface="Times New Roman" pitchFamily="18" charset="0"/>
              </a:rPr>
              <a:t>ợc làm cha mẹ tích cực</a:t>
            </a:r>
            <a:r>
              <a:rPr lang="en-US" sz="3000" smtClean="0">
                <a:latin typeface="Times New Roman" pitchFamily="18" charset="0"/>
                <a:cs typeface="Times New Roman" pitchFamily="18" charset="0"/>
              </a:rPr>
              <a:t>.</a:t>
            </a:r>
          </a:p>
          <a:p>
            <a:pPr eaLnBrk="1" hangingPunct="1">
              <a:lnSpc>
                <a:spcPct val="80000"/>
              </a:lnSpc>
            </a:pPr>
            <a:r>
              <a:rPr lang="en-US" sz="3000" smtClean="0">
                <a:latin typeface="Times New Roman" pitchFamily="18" charset="0"/>
                <a:cs typeface="Times New Roman" pitchFamily="18" charset="0"/>
              </a:rPr>
              <a:t>Đư</a:t>
            </a:r>
            <a:r>
              <a:rPr lang="vi-VN" sz="3000" smtClean="0">
                <a:latin typeface="Times New Roman" pitchFamily="18" charset="0"/>
                <a:cs typeface="Times New Roman" pitchFamily="18" charset="0"/>
              </a:rPr>
              <a:t>a ra các ch</a:t>
            </a:r>
            <a:r>
              <a:rPr lang="en-US" sz="3000" smtClean="0">
                <a:latin typeface="Times New Roman" pitchFamily="18" charset="0"/>
                <a:cs typeface="Times New Roman" pitchFamily="18" charset="0"/>
              </a:rPr>
              <a:t>ư</a:t>
            </a:r>
            <a:r>
              <a:rPr lang="vi-VN" sz="3000" smtClean="0">
                <a:latin typeface="Times New Roman" pitchFamily="18" charset="0"/>
                <a:cs typeface="Times New Roman" pitchFamily="18" charset="0"/>
              </a:rPr>
              <a:t>ơng trình thay đổi cách suy nghĩ tiêu cực</a:t>
            </a:r>
            <a:endParaRPr lang="en-US" sz="3000" smtClean="0">
              <a:latin typeface="Times New Roman" pitchFamily="18" charset="0"/>
              <a:cs typeface="Times New Roman" pitchFamily="18" charset="0"/>
            </a:endParaRPr>
          </a:p>
          <a:p>
            <a:pPr eaLnBrk="1" hangingPunct="1">
              <a:lnSpc>
                <a:spcPct val="80000"/>
              </a:lnSpc>
            </a:pPr>
            <a:r>
              <a:rPr lang="en-US" sz="3000" smtClean="0">
                <a:latin typeface="Times New Roman" pitchFamily="18" charset="0"/>
                <a:cs typeface="Times New Roman" pitchFamily="18" charset="0"/>
              </a:rPr>
              <a:t>Hướng dẫn t</a:t>
            </a:r>
            <a:r>
              <a:rPr lang="vi-VN" sz="3000" smtClean="0">
                <a:latin typeface="Times New Roman" pitchFamily="18" charset="0"/>
                <a:cs typeface="Times New Roman" pitchFamily="18" charset="0"/>
              </a:rPr>
              <a:t>ự mình phân tán hoặc xao lãng với những ấm ức đang hiện hữu</a:t>
            </a:r>
            <a:r>
              <a:rPr lang="en-US" sz="3000" smtClean="0">
                <a:latin typeface="Times New Roman" pitchFamily="18" charset="0"/>
                <a:cs typeface="Times New Roman" pitchFamily="18" charset="0"/>
              </a:rPr>
              <a:t>.</a:t>
            </a:r>
          </a:p>
          <a:p>
            <a:pPr eaLnBrk="1" hangingPunct="1">
              <a:lnSpc>
                <a:spcPct val="80000"/>
              </a:lnSpc>
            </a:pPr>
            <a:r>
              <a:rPr lang="en-US" sz="3000" smtClean="0">
                <a:latin typeface="Times New Roman" pitchFamily="18" charset="0"/>
                <a:cs typeface="Times New Roman" pitchFamily="18" charset="0"/>
              </a:rPr>
              <a:t>Hướng dẫn trì hoãn thời gian từ ấm ức đến hành động: đếm 1 – 10. </a:t>
            </a:r>
          </a:p>
          <a:p>
            <a:pPr eaLnBrk="1" hangingPunct="1">
              <a:lnSpc>
                <a:spcPct val="80000"/>
              </a:lnSpc>
            </a:pPr>
            <a:r>
              <a:rPr lang="en-US" sz="3000" smtClean="0">
                <a:latin typeface="Times New Roman" pitchFamily="18" charset="0"/>
                <a:cs typeface="Times New Roman" pitchFamily="18" charset="0"/>
              </a:rPr>
              <a:t>Hướng dẫn đ</a:t>
            </a:r>
            <a:r>
              <a:rPr lang="vi-VN" sz="3000" smtClean="0">
                <a:latin typeface="Times New Roman" pitchFamily="18" charset="0"/>
                <a:cs typeface="Times New Roman" pitchFamily="18" charset="0"/>
              </a:rPr>
              <a:t>ối đầu với những ấm ức một cách phi bạo lực và chia sẻ cảm giác ấm ức</a:t>
            </a:r>
            <a:r>
              <a:rPr lang="en-US" sz="3000" smtClean="0">
                <a:latin typeface="Times New Roman" pitchFamily="18" charset="0"/>
                <a:cs typeface="Times New Roman" pitchFamily="18" charset="0"/>
              </a:rPr>
              <a:t>.</a:t>
            </a:r>
          </a:p>
          <a:p>
            <a:pPr eaLnBrk="1" hangingPunct="1">
              <a:lnSpc>
                <a:spcPct val="80000"/>
              </a:lnSpc>
            </a:pPr>
            <a:r>
              <a:rPr lang="en-US" sz="3000" smtClean="0">
                <a:latin typeface="Times New Roman" pitchFamily="18" charset="0"/>
                <a:cs typeface="Times New Roman" pitchFamily="18" charset="0"/>
              </a:rPr>
              <a:t>Dạy </a:t>
            </a:r>
            <a:r>
              <a:rPr lang="vi-VN" sz="3000" smtClean="0">
                <a:latin typeface="Times New Roman" pitchFamily="18" charset="0"/>
                <a:cs typeface="Times New Roman" pitchFamily="18" charset="0"/>
              </a:rPr>
              <a:t>kỹ năng giao tiếp và thấu cảm</a:t>
            </a:r>
            <a:r>
              <a:rPr lang="en-US" sz="3000" smtClean="0">
                <a:latin typeface="Times New Roman" pitchFamily="18" charset="0"/>
                <a:cs typeface="Times New Roman" pitchFamily="18" charset="0"/>
              </a:rPr>
              <a:t>.</a:t>
            </a:r>
          </a:p>
        </p:txBody>
      </p:sp>
      <p:pic>
        <p:nvPicPr>
          <p:cNvPr id="54276" name="Picture 4"/>
          <p:cNvPicPr>
            <a:picLocks noChangeAspect="1" noChangeArrowheads="1"/>
          </p:cNvPicPr>
          <p:nvPr/>
        </p:nvPicPr>
        <p:blipFill>
          <a:blip r:embed="rId2"/>
          <a:srcRect/>
          <a:stretch>
            <a:fillRect/>
          </a:stretch>
        </p:blipFill>
        <p:spPr bwMode="auto">
          <a:xfrm>
            <a:off x="6477000" y="5140325"/>
            <a:ext cx="2390775" cy="1717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858" y="1477108"/>
            <a:ext cx="7847540" cy="1446550"/>
          </a:xfrm>
          <a:prstGeom prst="rect">
            <a:avLst/>
          </a:prstGeom>
        </p:spPr>
        <p:txBody>
          <a:bodyPr wrap="square">
            <a:spAutoFit/>
          </a:bodyPr>
          <a:lstStyle/>
          <a:p>
            <a:r>
              <a:rPr lang="en-US" sz="3200" b="1" dirty="0" smtClean="0">
                <a:solidFill>
                  <a:srgbClr val="FF0000"/>
                </a:solidFill>
                <a:latin typeface="Times New Roman (Headings)"/>
              </a:rPr>
              <a:t>3.Chống </a:t>
            </a:r>
            <a:r>
              <a:rPr lang="en-US" sz="3200" b="1" dirty="0" err="1" smtClean="0">
                <a:solidFill>
                  <a:srgbClr val="FF0000"/>
                </a:solidFill>
                <a:latin typeface="Times New Roman (Headings)"/>
              </a:rPr>
              <a:t>đối</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không</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tuân</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thủ</a:t>
            </a:r>
            <a:endParaRPr lang="en-US" sz="3200" b="1" dirty="0" smtClean="0">
              <a:solidFill>
                <a:srgbClr val="FF0000"/>
              </a:solidFill>
              <a:latin typeface="Times New Roman (Headings)"/>
            </a:endParaRPr>
          </a:p>
          <a:p>
            <a:endParaRPr lang="en-US" sz="3200" b="1" dirty="0" smtClean="0">
              <a:solidFill>
                <a:srgbClr val="FF0000"/>
              </a:solidFill>
              <a:latin typeface="Times New Roman (Headings)"/>
            </a:endParaRPr>
          </a:p>
          <a:p>
            <a:r>
              <a:rPr lang="en-US" sz="2400" b="1" dirty="0" smtClean="0">
                <a:solidFill>
                  <a:srgbClr val="FF0000"/>
                </a:solidFill>
                <a:latin typeface="Times New Roman (Headings)"/>
              </a:rPr>
              <a:t>DẤU </a:t>
            </a:r>
            <a:r>
              <a:rPr lang="en-US" sz="2400" b="1" dirty="0" err="1" smtClean="0">
                <a:solidFill>
                  <a:srgbClr val="FF0000"/>
                </a:solidFill>
                <a:latin typeface="Times New Roman (Headings)"/>
              </a:rPr>
              <a:t>HiỆU</a:t>
            </a:r>
            <a:r>
              <a:rPr lang="en-US" sz="2400" b="1" dirty="0" smtClean="0">
                <a:solidFill>
                  <a:srgbClr val="FF0000"/>
                </a:solidFill>
                <a:latin typeface="Times New Roman (Headings)"/>
              </a:rPr>
              <a:t>  ?</a:t>
            </a:r>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a:xfrm>
            <a:off x="228600" y="304800"/>
            <a:ext cx="8229600" cy="1143000"/>
          </a:xfrm>
        </p:spPr>
        <p:txBody>
          <a:bodyPr/>
          <a:lstStyle/>
          <a:p>
            <a:pPr eaLnBrk="1" hangingPunct="1">
              <a:defRPr/>
            </a:pPr>
            <a:r>
              <a:rPr lang="en-US" sz="4800" b="1" dirty="0" smtClean="0">
                <a:solidFill>
                  <a:srgbClr val="FF0000"/>
                </a:solidFill>
                <a:latin typeface="Times New Roman (Headings)"/>
              </a:rPr>
              <a:t>4.Rối </a:t>
            </a:r>
            <a:r>
              <a:rPr lang="en-US" sz="4800" b="1" dirty="0" err="1" smtClean="0">
                <a:solidFill>
                  <a:srgbClr val="FF0000"/>
                </a:solidFill>
                <a:latin typeface="Times New Roman (Headings)"/>
              </a:rPr>
              <a:t>loạn</a:t>
            </a:r>
            <a:r>
              <a:rPr lang="en-US" sz="4800" b="1" dirty="0" smtClean="0">
                <a:solidFill>
                  <a:srgbClr val="FF0000"/>
                </a:solidFill>
                <a:latin typeface="Times New Roman (Headings)"/>
              </a:rPr>
              <a:t> </a:t>
            </a:r>
            <a:r>
              <a:rPr lang="en-US" sz="4800" b="1" dirty="0" err="1" smtClean="0">
                <a:solidFill>
                  <a:srgbClr val="FF0000"/>
                </a:solidFill>
                <a:latin typeface="Times New Roman (Headings)"/>
              </a:rPr>
              <a:t>hành</a:t>
            </a:r>
            <a:r>
              <a:rPr lang="en-US" sz="4800" b="1" dirty="0" smtClean="0">
                <a:solidFill>
                  <a:srgbClr val="FF0000"/>
                </a:solidFill>
                <a:latin typeface="Times New Roman (Headings)"/>
              </a:rPr>
              <a:t> vi:</a:t>
            </a:r>
          </a:p>
        </p:txBody>
      </p:sp>
      <p:sp>
        <p:nvSpPr>
          <p:cNvPr id="59395" name="Content Placeholder 2"/>
          <p:cNvSpPr>
            <a:spLocks noGrp="1"/>
          </p:cNvSpPr>
          <p:nvPr>
            <p:ph idx="4294967295"/>
          </p:nvPr>
        </p:nvSpPr>
        <p:spPr>
          <a:xfrm>
            <a:off x="381000" y="1295400"/>
            <a:ext cx="4419600" cy="4525963"/>
          </a:xfrm>
        </p:spPr>
        <p:txBody>
          <a:bodyPr>
            <a:normAutofit lnSpcReduction="10000"/>
          </a:bodyPr>
          <a:lstStyle/>
          <a:p>
            <a:pPr eaLnBrk="1" hangingPunct="1">
              <a:lnSpc>
                <a:spcPct val="90000"/>
              </a:lnSpc>
              <a:buFontTx/>
              <a:buNone/>
            </a:pPr>
            <a:r>
              <a:rPr lang="en-US" sz="3000" b="1" smtClean="0">
                <a:latin typeface="Times New Roman" pitchFamily="18" charset="0"/>
              </a:rPr>
              <a:t>4.1. </a:t>
            </a:r>
            <a:r>
              <a:rPr lang="en-US" sz="3000" b="1" u="sng" smtClean="0">
                <a:latin typeface="Times New Roman" pitchFamily="18" charset="0"/>
              </a:rPr>
              <a:t>Định nghĩa:</a:t>
            </a:r>
            <a:r>
              <a:rPr lang="en-US" sz="3000" smtClean="0">
                <a:latin typeface="Times New Roman" pitchFamily="18" charset="0"/>
              </a:rPr>
              <a:t> m</a:t>
            </a:r>
            <a:r>
              <a:rPr lang="vi-VN" sz="3000" smtClean="0">
                <a:latin typeface="Times New Roman" pitchFamily="18" charset="0"/>
              </a:rPr>
              <a:t>ột nhóm các biểu hiện hành vi và cảm xúc của trẻ  em và vị  thành niên được lặp đi  lặp lại nhiều lần và ở đó, các quyền cơ bản của  người khác cũng như các chuẩn mực xã hội (phù hợp với lứa tuổi) hay các luật lệ bị xâm phạm</a:t>
            </a:r>
            <a:r>
              <a:rPr lang="en-US" sz="3000" smtClean="0">
                <a:latin typeface="Times New Roman" pitchFamily="18" charset="0"/>
              </a:rPr>
              <a:t>.</a:t>
            </a:r>
            <a:endParaRPr lang="en-US" sz="3000" smtClean="0"/>
          </a:p>
        </p:txBody>
      </p:sp>
      <p:pic>
        <p:nvPicPr>
          <p:cNvPr id="59396" name="Picture 5"/>
          <p:cNvPicPr>
            <a:picLocks noChangeAspect="1" noChangeArrowheads="1"/>
          </p:cNvPicPr>
          <p:nvPr/>
        </p:nvPicPr>
        <p:blipFill>
          <a:blip r:embed="rId2"/>
          <a:srcRect/>
          <a:stretch>
            <a:fillRect/>
          </a:stretch>
        </p:blipFill>
        <p:spPr bwMode="auto">
          <a:xfrm>
            <a:off x="4876800" y="2362200"/>
            <a:ext cx="4038600" cy="2693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p:txBody>
          <a:bodyPr/>
          <a:lstStyle/>
          <a:p>
            <a:pPr eaLnBrk="1" hangingPunct="1">
              <a:defRPr/>
            </a:pPr>
            <a:r>
              <a:rPr lang="en-US" sz="5400" b="1" dirty="0" smtClean="0">
                <a:solidFill>
                  <a:srgbClr val="FF0000"/>
                </a:solidFill>
              </a:rPr>
              <a:t>4.2.Dấu </a:t>
            </a:r>
            <a:r>
              <a:rPr lang="en-US" sz="5400" b="1" dirty="0" err="1" smtClean="0">
                <a:solidFill>
                  <a:srgbClr val="FF0000"/>
                </a:solidFill>
              </a:rPr>
              <a:t>hiệu</a:t>
            </a:r>
            <a:r>
              <a:rPr lang="en-US" sz="5400" b="1" dirty="0" smtClean="0">
                <a:solidFill>
                  <a:srgbClr val="FF00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2000"/>
                                        <p:tgtEl>
                                          <p:spTgt spid="98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p:txBody>
          <a:bodyPr/>
          <a:lstStyle/>
          <a:p>
            <a:pPr eaLnBrk="1" hangingPunct="1">
              <a:defRPr/>
            </a:pPr>
            <a:r>
              <a:rPr lang="en-US" sz="5400" b="1" dirty="0" err="1" smtClean="0">
                <a:solidFill>
                  <a:srgbClr val="FF0000"/>
                </a:solidFill>
              </a:rPr>
              <a:t>Hỗ</a:t>
            </a:r>
            <a:r>
              <a:rPr lang="en-US" sz="5400" b="1" dirty="0" smtClean="0">
                <a:solidFill>
                  <a:srgbClr val="FF0000"/>
                </a:solidFill>
              </a:rPr>
              <a:t> </a:t>
            </a:r>
            <a:r>
              <a:rPr lang="en-US" sz="5400" b="1" dirty="0" err="1" smtClean="0">
                <a:solidFill>
                  <a:srgbClr val="FF0000"/>
                </a:solidFill>
              </a:rPr>
              <a:t>trợ</a:t>
            </a:r>
            <a:endParaRPr lang="en-US" sz="5400" b="1" dirty="0" smtClean="0">
              <a:solidFill>
                <a:srgbClr val="FF0000"/>
              </a:solidFill>
            </a:endParaRPr>
          </a:p>
        </p:txBody>
      </p:sp>
      <p:sp>
        <p:nvSpPr>
          <p:cNvPr id="61443" name="Content Placeholder 2"/>
          <p:cNvSpPr>
            <a:spLocks noGrp="1"/>
          </p:cNvSpPr>
          <p:nvPr>
            <p:ph idx="4294967295"/>
          </p:nvPr>
        </p:nvSpPr>
        <p:spPr>
          <a:xfrm>
            <a:off x="2209800" y="5105400"/>
            <a:ext cx="4648200" cy="1752600"/>
          </a:xfrm>
        </p:spPr>
        <p:txBody>
          <a:bodyPr/>
          <a:lstStyle/>
          <a:p>
            <a:pPr eaLnBrk="1" hangingPunct="1"/>
            <a:r>
              <a:rPr lang="en-US" smtClean="0">
                <a:latin typeface="Times New Roman" pitchFamily="18" charset="0"/>
              </a:rPr>
              <a:t>C</a:t>
            </a:r>
            <a:r>
              <a:rPr lang="vi-VN" smtClean="0">
                <a:latin typeface="Times New Roman" pitchFamily="18" charset="0"/>
              </a:rPr>
              <a:t>hiến lược toàn diện.</a:t>
            </a:r>
            <a:endParaRPr lang="en-US" smtClean="0">
              <a:latin typeface="Times New Roman" pitchFamily="18" charset="0"/>
            </a:endParaRPr>
          </a:p>
          <a:p>
            <a:pPr eaLnBrk="1" hangingPunct="1"/>
            <a:r>
              <a:rPr lang="en-US" smtClean="0">
                <a:latin typeface="Times New Roman" pitchFamily="18" charset="0"/>
              </a:rPr>
              <a:t>T</a:t>
            </a:r>
            <a:r>
              <a:rPr lang="vi-VN" smtClean="0">
                <a:latin typeface="Times New Roman" pitchFamily="18" charset="0"/>
              </a:rPr>
              <a:t>rị liệu đa hệ thống</a:t>
            </a:r>
            <a:r>
              <a:rPr lang="en-US" smtClean="0">
                <a:latin typeface="Times New Roman" pitchFamily="18" charset="0"/>
              </a:rPr>
              <a:t>.</a:t>
            </a:r>
            <a:endParaRPr lang="en-US" smtClean="0"/>
          </a:p>
          <a:p>
            <a:pPr eaLnBrk="1" hangingPunct="1"/>
            <a:endParaRPr lang="en-US" smtClean="0">
              <a:latin typeface="Times New Roman" pitchFamily="18" charset="0"/>
            </a:endParaRPr>
          </a:p>
          <a:p>
            <a:pPr eaLnBrk="1" hangingPunct="1"/>
            <a:endParaRPr lang="en-US" smtClean="0"/>
          </a:p>
        </p:txBody>
      </p:sp>
      <p:pic>
        <p:nvPicPr>
          <p:cNvPr id="61444" name="Picture 4"/>
          <p:cNvPicPr>
            <a:picLocks noChangeAspect="1" noChangeArrowheads="1"/>
          </p:cNvPicPr>
          <p:nvPr/>
        </p:nvPicPr>
        <p:blipFill>
          <a:blip r:embed="rId2"/>
          <a:srcRect/>
          <a:stretch>
            <a:fillRect/>
          </a:stretch>
        </p:blipFill>
        <p:spPr bwMode="auto">
          <a:xfrm>
            <a:off x="1981200" y="1295400"/>
            <a:ext cx="5067300" cy="3679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Headings)"/>
              </a:rPr>
              <a:t>5.Phạm </a:t>
            </a:r>
            <a:r>
              <a:rPr lang="en-US" sz="4800" b="1" dirty="0" err="1" smtClean="0">
                <a:solidFill>
                  <a:srgbClr val="FF0000"/>
                </a:solidFill>
                <a:latin typeface="Times New Roman (Headings)"/>
              </a:rPr>
              <a:t>tội</a:t>
            </a:r>
            <a:r>
              <a:rPr lang="en-US" sz="4800" b="1" dirty="0" smtClean="0">
                <a:solidFill>
                  <a:srgbClr val="FF0000"/>
                </a:solidFill>
                <a:latin typeface="Times New Roman (Headings)"/>
              </a:rPr>
              <a:t>, </a:t>
            </a:r>
            <a:r>
              <a:rPr lang="en-US" sz="4800" b="1" dirty="0" err="1" smtClean="0">
                <a:solidFill>
                  <a:srgbClr val="FF0000"/>
                </a:solidFill>
                <a:latin typeface="Times New Roman (Headings)"/>
              </a:rPr>
              <a:t>phạm</a:t>
            </a:r>
            <a:r>
              <a:rPr lang="en-US" sz="4800" b="1" dirty="0" smtClean="0">
                <a:solidFill>
                  <a:srgbClr val="FF0000"/>
                </a:solidFill>
                <a:latin typeface="Times New Roman (Headings)"/>
              </a:rPr>
              <a:t> </a:t>
            </a:r>
            <a:r>
              <a:rPr lang="en-US" sz="4800" b="1" dirty="0" err="1" smtClean="0">
                <a:solidFill>
                  <a:srgbClr val="FF0000"/>
                </a:solidFill>
                <a:latin typeface="Times New Roman (Headings)"/>
              </a:rPr>
              <a:t>pháp</a:t>
            </a:r>
            <a:r>
              <a:rPr lang="en-US" sz="4800" b="1" dirty="0" smtClean="0">
                <a:latin typeface="Times New Roman (Headings)"/>
              </a:rPr>
              <a:t>:</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5.2.Dấu </a:t>
            </a:r>
            <a:r>
              <a:rPr lang="en-US" b="1" dirty="0" err="1" smtClean="0">
                <a:solidFill>
                  <a:srgbClr val="FF0000"/>
                </a:solidFill>
                <a:latin typeface="Times New Roman (Headings)"/>
              </a:rPr>
              <a:t>hiệu</a:t>
            </a:r>
            <a:r>
              <a:rPr lang="en-US" b="1" dirty="0" smtClean="0">
                <a:solidFill>
                  <a:srgbClr val="FF0000"/>
                </a:solidFill>
                <a:latin typeface="Times New Roman (Headings)"/>
              </a:rPr>
              <a:t>:</a:t>
            </a:r>
          </a:p>
        </p:txBody>
      </p:sp>
      <p:pic>
        <p:nvPicPr>
          <p:cNvPr id="63492" name="Picture 4"/>
          <p:cNvPicPr>
            <a:picLocks noChangeAspect="1" noChangeArrowheads="1"/>
          </p:cNvPicPr>
          <p:nvPr/>
        </p:nvPicPr>
        <p:blipFill>
          <a:blip r:embed="rId2"/>
          <a:srcRect/>
          <a:stretch>
            <a:fillRect/>
          </a:stretch>
        </p:blipFill>
        <p:spPr bwMode="auto">
          <a:xfrm>
            <a:off x="5715000" y="2362200"/>
            <a:ext cx="3284538" cy="2200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solidFill>
            <a:schemeClr val="bg2"/>
          </a:solidFill>
        </p:spPr>
        <p:txBody>
          <a:bodyPr>
            <a:normAutofit fontScale="90000"/>
          </a:bodyPr>
          <a:lstStyle/>
          <a:p>
            <a:r>
              <a:rPr lang="en-US" sz="3200" b="1" dirty="0" smtClean="0">
                <a:solidFill>
                  <a:schemeClr val="accent6"/>
                </a:solidFill>
              </a:rPr>
              <a:t>KHUYNH HƯỚNG BIỂU HIỆN  TÂM LÝ TRẺ TRONG HỌC ĐƯỜNG</a:t>
            </a:r>
            <a:endParaRPr lang="en-US" sz="3200" dirty="0">
              <a:solidFill>
                <a:schemeClr val="accent6"/>
              </a:solidFill>
            </a:endParaRPr>
          </a:p>
        </p:txBody>
      </p:sp>
      <p:sp>
        <p:nvSpPr>
          <p:cNvPr id="3" name="Content Placeholder 2"/>
          <p:cNvSpPr>
            <a:spLocks noGrp="1"/>
          </p:cNvSpPr>
          <p:nvPr>
            <p:ph idx="1"/>
          </p:nvPr>
        </p:nvSpPr>
        <p:spPr>
          <a:xfrm>
            <a:off x="457200" y="1066800"/>
            <a:ext cx="8229600" cy="5059363"/>
          </a:xfrm>
          <a:solidFill>
            <a:schemeClr val="bg2"/>
          </a:solidFill>
        </p:spPr>
        <p:txBody>
          <a:bodyPr/>
          <a:lstStyle/>
          <a:p>
            <a:endParaRPr lang="en-US" dirty="0"/>
          </a:p>
        </p:txBody>
      </p:sp>
      <p:sp>
        <p:nvSpPr>
          <p:cNvPr id="12" name="Rectangle 11"/>
          <p:cNvSpPr/>
          <p:nvPr/>
        </p:nvSpPr>
        <p:spPr>
          <a:xfrm>
            <a:off x="1905000" y="1143000"/>
            <a:ext cx="2667000"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Ý </a:t>
            </a:r>
            <a:r>
              <a:rPr lang="en-US" b="1" dirty="0" err="1" smtClean="0">
                <a:solidFill>
                  <a:srgbClr val="FF0000"/>
                </a:solidFill>
              </a:rPr>
              <a:t>thức</a:t>
            </a:r>
            <a:r>
              <a:rPr lang="en-US" b="1" dirty="0" smtClean="0">
                <a:solidFill>
                  <a:srgbClr val="FF0000"/>
                </a:solidFill>
              </a:rPr>
              <a:t> </a:t>
            </a:r>
            <a:r>
              <a:rPr lang="en-US" b="1" dirty="0" err="1" smtClean="0">
                <a:solidFill>
                  <a:srgbClr val="FF0000"/>
                </a:solidFill>
              </a:rPr>
              <a:t>xã</a:t>
            </a:r>
            <a:r>
              <a:rPr lang="en-US" b="1" dirty="0" smtClean="0">
                <a:solidFill>
                  <a:srgbClr val="FF0000"/>
                </a:solidFill>
              </a:rPr>
              <a:t> </a:t>
            </a:r>
            <a:r>
              <a:rPr lang="en-US" b="1" dirty="0" err="1" smtClean="0">
                <a:solidFill>
                  <a:srgbClr val="FF0000"/>
                </a:solidFill>
              </a:rPr>
              <a:t>hội</a:t>
            </a:r>
            <a:r>
              <a:rPr lang="en-US" b="1" dirty="0" smtClean="0">
                <a:solidFill>
                  <a:srgbClr val="FF0000"/>
                </a:solidFill>
              </a:rPr>
              <a:t> </a:t>
            </a:r>
            <a:r>
              <a:rPr lang="en-US" b="1" dirty="0" err="1" smtClean="0">
                <a:solidFill>
                  <a:srgbClr val="FF0000"/>
                </a:solidFill>
              </a:rPr>
              <a:t>của</a:t>
            </a:r>
            <a:endParaRPr lang="en-US" b="1" dirty="0" smtClean="0">
              <a:solidFill>
                <a:srgbClr val="FF0000"/>
              </a:solidFill>
            </a:endParaRPr>
          </a:p>
          <a:p>
            <a:pPr algn="ctr"/>
            <a:r>
              <a:rPr lang="en-US" b="1" dirty="0" smtClean="0">
                <a:solidFill>
                  <a:srgbClr val="FF0000"/>
                </a:solidFill>
              </a:rPr>
              <a:t> </a:t>
            </a:r>
            <a:r>
              <a:rPr lang="en-US" b="1" dirty="0" err="1" smtClean="0">
                <a:solidFill>
                  <a:srgbClr val="FF0000"/>
                </a:solidFill>
              </a:rPr>
              <a:t>cá</a:t>
            </a:r>
            <a:r>
              <a:rPr lang="en-US" b="1" dirty="0" smtClean="0">
                <a:solidFill>
                  <a:srgbClr val="FF0000"/>
                </a:solidFill>
              </a:rPr>
              <a:t> </a:t>
            </a:r>
            <a:r>
              <a:rPr lang="en-US" b="1" dirty="0" err="1" smtClean="0">
                <a:solidFill>
                  <a:srgbClr val="FF0000"/>
                </a:solidFill>
              </a:rPr>
              <a:t>nhân</a:t>
            </a:r>
            <a:endParaRPr lang="en-US" b="1" dirty="0">
              <a:solidFill>
                <a:srgbClr val="FF0000"/>
              </a:solidFill>
            </a:endParaRPr>
          </a:p>
        </p:txBody>
      </p:sp>
      <p:sp>
        <p:nvSpPr>
          <p:cNvPr id="13" name="Rectangle 12"/>
          <p:cNvSpPr/>
          <p:nvPr/>
        </p:nvSpPr>
        <p:spPr>
          <a:xfrm>
            <a:off x="457200" y="2895600"/>
            <a:ext cx="990600" cy="685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Con </a:t>
            </a:r>
            <a:r>
              <a:rPr lang="en-US" b="1" dirty="0" err="1" smtClean="0">
                <a:solidFill>
                  <a:srgbClr val="FF0000"/>
                </a:solidFill>
              </a:rPr>
              <a:t>người</a:t>
            </a:r>
            <a:endParaRPr lang="en-US" b="1" dirty="0">
              <a:solidFill>
                <a:srgbClr val="FF0000"/>
              </a:solidFill>
            </a:endParaRPr>
          </a:p>
        </p:txBody>
      </p:sp>
      <p:sp>
        <p:nvSpPr>
          <p:cNvPr id="14" name="Rectangle 13"/>
          <p:cNvSpPr/>
          <p:nvPr/>
        </p:nvSpPr>
        <p:spPr>
          <a:xfrm>
            <a:off x="2438400" y="2209800"/>
            <a:ext cx="914400" cy="533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Kiểm</a:t>
            </a:r>
            <a:r>
              <a:rPr lang="en-US" b="1" dirty="0" smtClean="0">
                <a:solidFill>
                  <a:srgbClr val="FF0000"/>
                </a:solidFill>
              </a:rPr>
              <a:t> </a:t>
            </a:r>
            <a:r>
              <a:rPr lang="en-US" b="1" dirty="0" err="1" smtClean="0">
                <a:solidFill>
                  <a:srgbClr val="FF0000"/>
                </a:solidFill>
              </a:rPr>
              <a:t>duyệt</a:t>
            </a:r>
            <a:endParaRPr lang="en-US" b="1" dirty="0">
              <a:solidFill>
                <a:srgbClr val="FF0000"/>
              </a:solidFill>
            </a:endParaRPr>
          </a:p>
        </p:txBody>
      </p:sp>
      <p:sp>
        <p:nvSpPr>
          <p:cNvPr id="16" name="Rectangle 15"/>
          <p:cNvSpPr/>
          <p:nvPr/>
        </p:nvSpPr>
        <p:spPr>
          <a:xfrm>
            <a:off x="2286000" y="4267200"/>
            <a:ext cx="2971800" cy="533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Sự</a:t>
            </a:r>
            <a:r>
              <a:rPr lang="en-US" b="1" dirty="0" smtClean="0">
                <a:solidFill>
                  <a:srgbClr val="FF0000"/>
                </a:solidFill>
              </a:rPr>
              <a:t> </a:t>
            </a:r>
            <a:r>
              <a:rPr lang="en-US" b="1" dirty="0" err="1" smtClean="0">
                <a:solidFill>
                  <a:srgbClr val="FF0000"/>
                </a:solidFill>
              </a:rPr>
              <a:t>đòi</a:t>
            </a:r>
            <a:r>
              <a:rPr lang="en-US" b="1" dirty="0" smtClean="0">
                <a:solidFill>
                  <a:srgbClr val="FF0000"/>
                </a:solidFill>
              </a:rPr>
              <a:t> </a:t>
            </a:r>
            <a:r>
              <a:rPr lang="en-US" b="1" dirty="0" err="1" smtClean="0">
                <a:solidFill>
                  <a:srgbClr val="FF0000"/>
                </a:solidFill>
              </a:rPr>
              <a:t>hỏi</a:t>
            </a:r>
            <a:r>
              <a:rPr lang="en-US" b="1" dirty="0" smtClean="0">
                <a:solidFill>
                  <a:srgbClr val="FF0000"/>
                </a:solidFill>
              </a:rPr>
              <a:t>, ham </a:t>
            </a:r>
            <a:r>
              <a:rPr lang="en-US" b="1" dirty="0" err="1" smtClean="0">
                <a:solidFill>
                  <a:srgbClr val="FF0000"/>
                </a:solidFill>
              </a:rPr>
              <a:t>muốn</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bản</a:t>
            </a:r>
            <a:r>
              <a:rPr lang="en-US" b="1" dirty="0" smtClean="0">
                <a:solidFill>
                  <a:srgbClr val="FF0000"/>
                </a:solidFill>
              </a:rPr>
              <a:t> </a:t>
            </a:r>
            <a:r>
              <a:rPr lang="en-US" b="1" dirty="0" err="1" smtClean="0">
                <a:solidFill>
                  <a:srgbClr val="FF0000"/>
                </a:solidFill>
              </a:rPr>
              <a:t>thân</a:t>
            </a:r>
            <a:endParaRPr lang="en-US" dirty="0">
              <a:solidFill>
                <a:srgbClr val="FF0000"/>
              </a:solidFill>
            </a:endParaRPr>
          </a:p>
        </p:txBody>
      </p:sp>
      <p:sp>
        <p:nvSpPr>
          <p:cNvPr id="17" name="Rectangle 16"/>
          <p:cNvSpPr/>
          <p:nvPr/>
        </p:nvSpPr>
        <p:spPr>
          <a:xfrm>
            <a:off x="2438400" y="3810000"/>
            <a:ext cx="1219200" cy="228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Thúc</a:t>
            </a:r>
            <a:r>
              <a:rPr lang="en-US" b="1" dirty="0" smtClean="0">
                <a:solidFill>
                  <a:srgbClr val="FF0000"/>
                </a:solidFill>
              </a:rPr>
              <a:t> </a:t>
            </a:r>
            <a:r>
              <a:rPr lang="en-US" b="1" dirty="0" err="1" smtClean="0">
                <a:solidFill>
                  <a:srgbClr val="FF0000"/>
                </a:solidFill>
              </a:rPr>
              <a:t>dục</a:t>
            </a:r>
            <a:r>
              <a:rPr lang="en-US" b="1" dirty="0" smtClean="0">
                <a:solidFill>
                  <a:srgbClr val="FF0000"/>
                </a:solidFill>
              </a:rPr>
              <a:t> </a:t>
            </a:r>
            <a:endParaRPr lang="en-US" dirty="0">
              <a:solidFill>
                <a:srgbClr val="FF0000"/>
              </a:solidFill>
            </a:endParaRPr>
          </a:p>
        </p:txBody>
      </p:sp>
      <p:sp>
        <p:nvSpPr>
          <p:cNvPr id="18" name="Block Arc 17"/>
          <p:cNvSpPr/>
          <p:nvPr/>
        </p:nvSpPr>
        <p:spPr>
          <a:xfrm rot="2902837">
            <a:off x="3601488" y="3147901"/>
            <a:ext cx="990600" cy="702597"/>
          </a:xfrm>
          <a:prstGeom prst="blockArc">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Quay </a:t>
            </a:r>
            <a:r>
              <a:rPr lang="en-US" b="1" dirty="0" err="1" smtClean="0">
                <a:solidFill>
                  <a:schemeClr val="tx1"/>
                </a:solidFill>
              </a:rPr>
              <a:t>về</a:t>
            </a:r>
            <a:endParaRPr lang="en-US" b="1" dirty="0">
              <a:solidFill>
                <a:schemeClr val="tx1"/>
              </a:solidFill>
            </a:endParaRPr>
          </a:p>
        </p:txBody>
      </p:sp>
      <p:sp>
        <p:nvSpPr>
          <p:cNvPr id="19" name="Rectangle 18"/>
          <p:cNvSpPr/>
          <p:nvPr/>
        </p:nvSpPr>
        <p:spPr>
          <a:xfrm>
            <a:off x="2667000" y="5181600"/>
            <a:ext cx="1981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6"/>
                </a:solidFill>
              </a:rPr>
              <a:t>Phương</a:t>
            </a:r>
            <a:r>
              <a:rPr lang="en-US" b="1" dirty="0" smtClean="0">
                <a:solidFill>
                  <a:schemeClr val="accent6"/>
                </a:solidFill>
              </a:rPr>
              <a:t> </a:t>
            </a:r>
            <a:r>
              <a:rPr lang="en-US" b="1" dirty="0" err="1" smtClean="0">
                <a:solidFill>
                  <a:schemeClr val="accent6"/>
                </a:solidFill>
              </a:rPr>
              <a:t>tiện</a:t>
            </a:r>
            <a:r>
              <a:rPr lang="en-US" b="1" dirty="0" smtClean="0">
                <a:solidFill>
                  <a:schemeClr val="accent6"/>
                </a:solidFill>
              </a:rPr>
              <a:t> </a:t>
            </a:r>
            <a:r>
              <a:rPr lang="en-US" b="1" dirty="0" err="1" smtClean="0">
                <a:solidFill>
                  <a:schemeClr val="accent6"/>
                </a:solidFill>
              </a:rPr>
              <a:t>đa</a:t>
            </a:r>
            <a:r>
              <a:rPr lang="en-US" b="1" dirty="0" smtClean="0">
                <a:solidFill>
                  <a:schemeClr val="accent6"/>
                </a:solidFill>
              </a:rPr>
              <a:t> </a:t>
            </a:r>
            <a:r>
              <a:rPr lang="en-US" b="1" dirty="0" err="1" smtClean="0">
                <a:solidFill>
                  <a:schemeClr val="accent6"/>
                </a:solidFill>
              </a:rPr>
              <a:t>truyền</a:t>
            </a:r>
            <a:r>
              <a:rPr lang="en-US" b="1" dirty="0" smtClean="0">
                <a:solidFill>
                  <a:schemeClr val="accent6"/>
                </a:solidFill>
              </a:rPr>
              <a:t> </a:t>
            </a:r>
            <a:r>
              <a:rPr lang="en-US" b="1" dirty="0" err="1" smtClean="0">
                <a:solidFill>
                  <a:schemeClr val="accent6"/>
                </a:solidFill>
              </a:rPr>
              <a:t>thông</a:t>
            </a:r>
            <a:endParaRPr lang="en-US" dirty="0">
              <a:solidFill>
                <a:schemeClr val="accent6"/>
              </a:solidFill>
            </a:endParaRPr>
          </a:p>
        </p:txBody>
      </p:sp>
      <p:sp>
        <p:nvSpPr>
          <p:cNvPr id="20" name="Rectangle 19"/>
          <p:cNvSpPr/>
          <p:nvPr/>
        </p:nvSpPr>
        <p:spPr>
          <a:xfrm>
            <a:off x="2819400" y="6019800"/>
            <a:ext cx="1752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6"/>
                </a:solidFill>
              </a:rPr>
              <a:t>Đa</a:t>
            </a:r>
            <a:r>
              <a:rPr lang="en-US" b="1" dirty="0" smtClean="0">
                <a:solidFill>
                  <a:schemeClr val="accent6"/>
                </a:solidFill>
              </a:rPr>
              <a:t> </a:t>
            </a:r>
            <a:r>
              <a:rPr lang="en-US" b="1" dirty="0" err="1" smtClean="0">
                <a:solidFill>
                  <a:schemeClr val="accent6"/>
                </a:solidFill>
              </a:rPr>
              <a:t>văn</a:t>
            </a:r>
            <a:r>
              <a:rPr lang="en-US" b="1" dirty="0" smtClean="0">
                <a:solidFill>
                  <a:schemeClr val="accent6"/>
                </a:solidFill>
              </a:rPr>
              <a:t> </a:t>
            </a:r>
            <a:r>
              <a:rPr lang="en-US" b="1" dirty="0" err="1" smtClean="0">
                <a:solidFill>
                  <a:schemeClr val="accent6"/>
                </a:solidFill>
              </a:rPr>
              <a:t>hóa</a:t>
            </a:r>
            <a:endParaRPr lang="en-US" dirty="0">
              <a:solidFill>
                <a:schemeClr val="accent6"/>
              </a:solidFill>
            </a:endParaRPr>
          </a:p>
        </p:txBody>
      </p:sp>
      <p:sp>
        <p:nvSpPr>
          <p:cNvPr id="21" name="Rectangle 20"/>
          <p:cNvSpPr/>
          <p:nvPr/>
        </p:nvSpPr>
        <p:spPr>
          <a:xfrm>
            <a:off x="5638800" y="5562600"/>
            <a:ext cx="990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rPr>
              <a:t>Nuôi</a:t>
            </a:r>
            <a:r>
              <a:rPr lang="en-US" b="1" dirty="0" smtClean="0">
                <a:solidFill>
                  <a:srgbClr val="002060"/>
                </a:solidFill>
              </a:rPr>
              <a:t> </a:t>
            </a:r>
            <a:r>
              <a:rPr lang="en-US" b="1" dirty="0" err="1" smtClean="0">
                <a:solidFill>
                  <a:srgbClr val="002060"/>
                </a:solidFill>
              </a:rPr>
              <a:t>dưỡng</a:t>
            </a:r>
            <a:r>
              <a:rPr lang="en-US" b="1" dirty="0" smtClean="0">
                <a:solidFill>
                  <a:srgbClr val="002060"/>
                </a:solidFill>
              </a:rPr>
              <a:t> </a:t>
            </a:r>
            <a:endParaRPr lang="en-US" dirty="0">
              <a:solidFill>
                <a:srgbClr val="002060"/>
              </a:solidFill>
            </a:endParaRPr>
          </a:p>
        </p:txBody>
      </p:sp>
      <p:sp>
        <p:nvSpPr>
          <p:cNvPr id="22" name="Rectangle 21"/>
          <p:cNvSpPr/>
          <p:nvPr/>
        </p:nvSpPr>
        <p:spPr>
          <a:xfrm>
            <a:off x="6248400" y="1143000"/>
            <a:ext cx="990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Lo </a:t>
            </a:r>
            <a:r>
              <a:rPr lang="en-US" b="1" dirty="0" err="1" smtClean="0">
                <a:solidFill>
                  <a:srgbClr val="C00000"/>
                </a:solidFill>
              </a:rPr>
              <a:t>lắng</a:t>
            </a:r>
            <a:endParaRPr lang="en-US" dirty="0">
              <a:solidFill>
                <a:srgbClr val="C00000"/>
              </a:solidFill>
            </a:endParaRPr>
          </a:p>
        </p:txBody>
      </p:sp>
      <p:sp>
        <p:nvSpPr>
          <p:cNvPr id="23" name="Rectangle 22"/>
          <p:cNvSpPr/>
          <p:nvPr/>
        </p:nvSpPr>
        <p:spPr>
          <a:xfrm>
            <a:off x="7543800" y="2362200"/>
            <a:ext cx="12954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Xuất</a:t>
            </a:r>
            <a:r>
              <a:rPr lang="en-US" b="1" dirty="0" smtClean="0">
                <a:solidFill>
                  <a:srgbClr val="C00000"/>
                </a:solidFill>
              </a:rPr>
              <a:t> </a:t>
            </a:r>
            <a:r>
              <a:rPr lang="en-US" b="1" dirty="0" err="1" smtClean="0">
                <a:solidFill>
                  <a:srgbClr val="C00000"/>
                </a:solidFill>
              </a:rPr>
              <a:t>hiện</a:t>
            </a:r>
            <a:r>
              <a:rPr lang="en-US" b="1" dirty="0" smtClean="0">
                <a:solidFill>
                  <a:srgbClr val="C00000"/>
                </a:solidFill>
              </a:rPr>
              <a:t> </a:t>
            </a:r>
            <a:r>
              <a:rPr lang="en-US" b="1" dirty="0" err="1" smtClean="0">
                <a:solidFill>
                  <a:srgbClr val="C00000"/>
                </a:solidFill>
              </a:rPr>
              <a:t>tiêu</a:t>
            </a:r>
            <a:r>
              <a:rPr lang="en-US" b="1" dirty="0" smtClean="0">
                <a:solidFill>
                  <a:srgbClr val="C00000"/>
                </a:solidFill>
              </a:rPr>
              <a:t> </a:t>
            </a:r>
            <a:r>
              <a:rPr lang="en-US" b="1" dirty="0" err="1" smtClean="0">
                <a:solidFill>
                  <a:srgbClr val="C00000"/>
                </a:solidFill>
              </a:rPr>
              <a:t>cực</a:t>
            </a:r>
            <a:endParaRPr lang="en-US" b="1" dirty="0">
              <a:solidFill>
                <a:srgbClr val="C00000"/>
              </a:solidFill>
            </a:endParaRPr>
          </a:p>
        </p:txBody>
      </p:sp>
      <p:sp>
        <p:nvSpPr>
          <p:cNvPr id="24" name="Rectangle 23"/>
          <p:cNvSpPr/>
          <p:nvPr/>
        </p:nvSpPr>
        <p:spPr>
          <a:xfrm>
            <a:off x="6400800" y="3352800"/>
            <a:ext cx="9144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Gây</a:t>
            </a:r>
            <a:r>
              <a:rPr lang="en-US" b="1" dirty="0" smtClean="0">
                <a:solidFill>
                  <a:srgbClr val="C00000"/>
                </a:solidFill>
              </a:rPr>
              <a:t> </a:t>
            </a:r>
            <a:r>
              <a:rPr lang="en-US" b="1" dirty="0" err="1" smtClean="0">
                <a:solidFill>
                  <a:srgbClr val="C00000"/>
                </a:solidFill>
              </a:rPr>
              <a:t>hấn</a:t>
            </a:r>
            <a:endParaRPr lang="en-US" dirty="0">
              <a:solidFill>
                <a:srgbClr val="C00000"/>
              </a:solidFill>
            </a:endParaRPr>
          </a:p>
        </p:txBody>
      </p:sp>
      <p:sp>
        <p:nvSpPr>
          <p:cNvPr id="26" name="Rectangle 25"/>
          <p:cNvSpPr/>
          <p:nvPr/>
        </p:nvSpPr>
        <p:spPr>
          <a:xfrm>
            <a:off x="7391400" y="5943600"/>
            <a:ext cx="1524000"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Bệnh</a:t>
            </a:r>
            <a:r>
              <a:rPr lang="en-US" b="1" dirty="0" smtClean="0">
                <a:solidFill>
                  <a:srgbClr val="C00000"/>
                </a:solidFill>
              </a:rPr>
              <a:t> </a:t>
            </a:r>
            <a:r>
              <a:rPr lang="en-US" b="1" dirty="0" err="1" smtClean="0">
                <a:solidFill>
                  <a:srgbClr val="C00000"/>
                </a:solidFill>
              </a:rPr>
              <a:t>lý</a:t>
            </a:r>
            <a:r>
              <a:rPr lang="en-US" b="1" dirty="0" smtClean="0">
                <a:solidFill>
                  <a:srgbClr val="C00000"/>
                </a:solidFill>
              </a:rPr>
              <a:t>  </a:t>
            </a:r>
            <a:r>
              <a:rPr lang="en-US" b="1" dirty="0" err="1" smtClean="0">
                <a:solidFill>
                  <a:srgbClr val="C00000"/>
                </a:solidFill>
              </a:rPr>
              <a:t>học</a:t>
            </a:r>
            <a:r>
              <a:rPr lang="en-US" b="1" dirty="0" smtClean="0">
                <a:solidFill>
                  <a:srgbClr val="C00000"/>
                </a:solidFill>
              </a:rPr>
              <a:t> </a:t>
            </a:r>
            <a:r>
              <a:rPr lang="en-US" b="1" dirty="0" err="1" smtClean="0">
                <a:solidFill>
                  <a:srgbClr val="C00000"/>
                </a:solidFill>
              </a:rPr>
              <a:t>đường</a:t>
            </a:r>
            <a:endParaRPr lang="en-US" b="1" dirty="0">
              <a:solidFill>
                <a:srgbClr val="C00000"/>
              </a:solidFill>
            </a:endParaRPr>
          </a:p>
        </p:txBody>
      </p:sp>
      <p:sp>
        <p:nvSpPr>
          <p:cNvPr id="27" name="Rectangle 26"/>
          <p:cNvSpPr/>
          <p:nvPr/>
        </p:nvSpPr>
        <p:spPr>
          <a:xfrm>
            <a:off x="7467600" y="4038600"/>
            <a:ext cx="1447800" cy="685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Các</a:t>
            </a:r>
            <a:r>
              <a:rPr lang="en-US" b="1" dirty="0" smtClean="0">
                <a:solidFill>
                  <a:srgbClr val="C00000"/>
                </a:solidFill>
              </a:rPr>
              <a:t> </a:t>
            </a:r>
            <a:r>
              <a:rPr lang="en-US" b="1" dirty="0" err="1" smtClean="0">
                <a:solidFill>
                  <a:srgbClr val="C00000"/>
                </a:solidFill>
              </a:rPr>
              <a:t>khó</a:t>
            </a:r>
            <a:r>
              <a:rPr lang="en-US" b="1" dirty="0" smtClean="0">
                <a:solidFill>
                  <a:srgbClr val="C00000"/>
                </a:solidFill>
              </a:rPr>
              <a:t> </a:t>
            </a:r>
            <a:r>
              <a:rPr lang="en-US" b="1" dirty="0" err="1" smtClean="0">
                <a:solidFill>
                  <a:srgbClr val="C00000"/>
                </a:solidFill>
              </a:rPr>
              <a:t>khăn</a:t>
            </a:r>
            <a:r>
              <a:rPr lang="en-US" b="1" dirty="0" smtClean="0">
                <a:solidFill>
                  <a:srgbClr val="C00000"/>
                </a:solidFill>
              </a:rPr>
              <a:t> </a:t>
            </a:r>
            <a:r>
              <a:rPr lang="en-US" b="1" dirty="0" err="1" smtClean="0">
                <a:solidFill>
                  <a:srgbClr val="C00000"/>
                </a:solidFill>
              </a:rPr>
              <a:t>tâm</a:t>
            </a:r>
            <a:r>
              <a:rPr lang="en-US" b="1" dirty="0" smtClean="0">
                <a:solidFill>
                  <a:srgbClr val="C00000"/>
                </a:solidFill>
              </a:rPr>
              <a:t> </a:t>
            </a:r>
            <a:r>
              <a:rPr lang="en-US" b="1" dirty="0" err="1" smtClean="0">
                <a:solidFill>
                  <a:srgbClr val="C00000"/>
                </a:solidFill>
              </a:rPr>
              <a:t>lý</a:t>
            </a:r>
            <a:endParaRPr lang="en-US" b="1" dirty="0">
              <a:solidFill>
                <a:srgbClr val="C00000"/>
              </a:solidFill>
            </a:endParaRPr>
          </a:p>
        </p:txBody>
      </p:sp>
      <p:sp>
        <p:nvSpPr>
          <p:cNvPr id="28" name="Oval 27"/>
          <p:cNvSpPr/>
          <p:nvPr/>
        </p:nvSpPr>
        <p:spPr>
          <a:xfrm>
            <a:off x="2133600" y="3048000"/>
            <a:ext cx="990600" cy="4572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rPr>
              <a:t>Bản</a:t>
            </a:r>
            <a:r>
              <a:rPr lang="en-US" b="1" dirty="0" smtClean="0">
                <a:solidFill>
                  <a:srgbClr val="7030A0"/>
                </a:solidFill>
              </a:rPr>
              <a:t> </a:t>
            </a:r>
            <a:r>
              <a:rPr lang="en-US" b="1" dirty="0" err="1" smtClean="0">
                <a:solidFill>
                  <a:srgbClr val="7030A0"/>
                </a:solidFill>
              </a:rPr>
              <a:t>thân</a:t>
            </a:r>
            <a:endParaRPr lang="en-US" dirty="0">
              <a:solidFill>
                <a:srgbClr val="7030A0"/>
              </a:solidFill>
            </a:endParaRPr>
          </a:p>
        </p:txBody>
      </p:sp>
      <p:cxnSp>
        <p:nvCxnSpPr>
          <p:cNvPr id="32" name="Straight Arrow Connector 31"/>
          <p:cNvCxnSpPr>
            <a:stCxn id="13" idx="3"/>
          </p:cNvCxnSpPr>
          <p:nvPr/>
        </p:nvCxnSpPr>
        <p:spPr>
          <a:xfrm flipV="1">
            <a:off x="1447800" y="1600200"/>
            <a:ext cx="381000" cy="163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3" idx="3"/>
          </p:cNvCxnSpPr>
          <p:nvPr/>
        </p:nvCxnSpPr>
        <p:spPr>
          <a:xfrm>
            <a:off x="1447800" y="3238500"/>
            <a:ext cx="762000" cy="1104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524000" y="3200400"/>
            <a:ext cx="609600" cy="77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Arc 36"/>
          <p:cNvSpPr/>
          <p:nvPr/>
        </p:nvSpPr>
        <p:spPr>
          <a:xfrm>
            <a:off x="2514600" y="3200400"/>
            <a:ext cx="1828800" cy="1981200"/>
          </a:xfrm>
          <a:prstGeom prst="arc">
            <a:avLst>
              <a:gd name="adj1" fmla="val 15788267"/>
              <a:gd name="adj2" fmla="val 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39" name="Straight Arrow Connector 38"/>
          <p:cNvCxnSpPr/>
          <p:nvPr/>
        </p:nvCxnSpPr>
        <p:spPr>
          <a:xfrm rot="5400000">
            <a:off x="1867694" y="2399506"/>
            <a:ext cx="1143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flipH="1" flipV="1">
            <a:off x="2095500" y="3924300"/>
            <a:ext cx="685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ight Bracket 41"/>
          <p:cNvSpPr/>
          <p:nvPr/>
        </p:nvSpPr>
        <p:spPr>
          <a:xfrm>
            <a:off x="4724400" y="5410200"/>
            <a:ext cx="381000" cy="914400"/>
          </a:xfrm>
          <a:prstGeom prst="righ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47" name="Straight Arrow Connector 46"/>
          <p:cNvCxnSpPr/>
          <p:nvPr/>
        </p:nvCxnSpPr>
        <p:spPr>
          <a:xfrm flipV="1">
            <a:off x="6629400" y="5410200"/>
            <a:ext cx="533400" cy="4572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48" name="Right Bracket 47"/>
          <p:cNvSpPr/>
          <p:nvPr/>
        </p:nvSpPr>
        <p:spPr>
          <a:xfrm>
            <a:off x="5638800" y="1447800"/>
            <a:ext cx="76200" cy="3124200"/>
          </a:xfrm>
          <a:prstGeom prst="righ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50" name="Straight Arrow Connector 49"/>
          <p:cNvCxnSpPr/>
          <p:nvPr/>
        </p:nvCxnSpPr>
        <p:spPr>
          <a:xfrm rot="5400000" flipH="1" flipV="1">
            <a:off x="5448300" y="1866900"/>
            <a:ext cx="10668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24" idx="1"/>
          </p:cNvCxnSpPr>
          <p:nvPr/>
        </p:nvCxnSpPr>
        <p:spPr>
          <a:xfrm rot="16200000" flipH="1">
            <a:off x="5600700" y="2781300"/>
            <a:ext cx="9144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Right Brace 53"/>
          <p:cNvSpPr/>
          <p:nvPr/>
        </p:nvSpPr>
        <p:spPr>
          <a:xfrm flipH="1">
            <a:off x="7239000" y="1524000"/>
            <a:ext cx="45719" cy="190500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58" name="Straight Arrow Connector 57"/>
          <p:cNvCxnSpPr/>
          <p:nvPr/>
        </p:nvCxnSpPr>
        <p:spPr>
          <a:xfrm>
            <a:off x="7239000" y="2438400"/>
            <a:ext cx="304800"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9" name="Left Brace 58"/>
          <p:cNvSpPr/>
          <p:nvPr/>
        </p:nvSpPr>
        <p:spPr>
          <a:xfrm>
            <a:off x="7010400" y="4419600"/>
            <a:ext cx="381000" cy="19050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3" name="Straight Arrow Connector 62"/>
          <p:cNvCxnSpPr/>
          <p:nvPr/>
        </p:nvCxnSpPr>
        <p:spPr>
          <a:xfrm rot="5400000">
            <a:off x="7620000" y="5257800"/>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a:off x="7620794" y="3352006"/>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42" idx="2"/>
          </p:cNvCxnSpPr>
          <p:nvPr/>
        </p:nvCxnSpPr>
        <p:spPr>
          <a:xfrm rot="10800000" flipH="1">
            <a:off x="5105400" y="5867400"/>
            <a:ext cx="6096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Straight Arrow Connector 48"/>
          <p:cNvCxnSpPr>
            <a:stCxn id="48" idx="0"/>
          </p:cNvCxnSpPr>
          <p:nvPr/>
        </p:nvCxnSpPr>
        <p:spPr>
          <a:xfrm rot="5400000">
            <a:off x="5295900" y="1105694"/>
            <a:ext cx="794" cy="685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8" idx="1"/>
          </p:cNvCxnSpPr>
          <p:nvPr/>
        </p:nvCxnSpPr>
        <p:spPr>
          <a:xfrm rot="16200000" flipV="1">
            <a:off x="5524500" y="4457700"/>
            <a:ext cx="794" cy="227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idx="4294967295"/>
          </p:nvPr>
        </p:nvSpPr>
        <p:spPr/>
        <p:txBody>
          <a:bodyPr/>
          <a:lstStyle/>
          <a:p>
            <a:pPr eaLnBrk="1" hangingPunct="1">
              <a:defRPr/>
            </a:pPr>
            <a:r>
              <a:rPr lang="en-US" b="1" dirty="0" smtClean="0">
                <a:solidFill>
                  <a:srgbClr val="FF0000"/>
                </a:solidFill>
              </a:rPr>
              <a:t>5.3.Hỗ </a:t>
            </a:r>
            <a:r>
              <a:rPr lang="en-US" b="1" dirty="0" err="1" smtClean="0">
                <a:solidFill>
                  <a:srgbClr val="FF0000"/>
                </a:solidFill>
              </a:rPr>
              <a:t>trợ</a:t>
            </a:r>
            <a:r>
              <a:rPr lang="en-US" b="1" dirty="0" smtClean="0">
                <a:solidFill>
                  <a:srgbClr val="FF0000"/>
                </a:solidFill>
              </a:rPr>
              <a:t>:</a:t>
            </a:r>
          </a:p>
        </p:txBody>
      </p:sp>
      <p:sp>
        <p:nvSpPr>
          <p:cNvPr id="64515" name="Content Placeholder 2"/>
          <p:cNvSpPr>
            <a:spLocks noGrp="1"/>
          </p:cNvSpPr>
          <p:nvPr>
            <p:ph idx="4294967295"/>
          </p:nvPr>
        </p:nvSpPr>
        <p:spPr/>
        <p:txBody>
          <a:bodyPr/>
          <a:lstStyle/>
          <a:p>
            <a:pPr eaLnBrk="1" hangingPunct="1"/>
            <a:endParaRPr lang="en-US" dirty="0" smtClean="0"/>
          </a:p>
        </p:txBody>
      </p:sp>
      <p:pic>
        <p:nvPicPr>
          <p:cNvPr id="64516" name="Picture 4"/>
          <p:cNvPicPr>
            <a:picLocks noChangeAspect="1" noChangeArrowheads="1"/>
          </p:cNvPicPr>
          <p:nvPr/>
        </p:nvPicPr>
        <p:blipFill>
          <a:blip r:embed="rId2"/>
          <a:srcRect/>
          <a:stretch>
            <a:fillRect/>
          </a:stretch>
        </p:blipFill>
        <p:spPr bwMode="auto">
          <a:xfrm>
            <a:off x="2667000" y="3352800"/>
            <a:ext cx="3505200" cy="350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0" y="228600"/>
            <a:ext cx="8839200" cy="1143000"/>
          </a:xfrm>
        </p:spPr>
        <p:txBody>
          <a:bodyPr/>
          <a:lstStyle/>
          <a:p>
            <a:pPr eaLnBrk="1" hangingPunct="1">
              <a:defRPr/>
            </a:pPr>
            <a:r>
              <a:rPr lang="en-US" sz="2800" b="1" dirty="0" smtClean="0">
                <a:solidFill>
                  <a:srgbClr val="FF0000"/>
                </a:solidFill>
                <a:latin typeface="Times New Roman" pitchFamily="18" charset="0"/>
              </a:rPr>
              <a:t>III.LẠM DỤNG RƯỢU VÀ CÁC CHẤT KÍCH THÍCH</a:t>
            </a:r>
            <a:r>
              <a:rPr lang="en-US" sz="2800" b="1" dirty="0" smtClean="0">
                <a:latin typeface="Times New Roman" pitchFamily="18" charset="0"/>
              </a:rPr>
              <a:t>.</a:t>
            </a:r>
            <a:endParaRPr lang="en-US" sz="2800" b="1" dirty="0" smtClean="0"/>
          </a:p>
        </p:txBody>
      </p:sp>
      <p:sp>
        <p:nvSpPr>
          <p:cNvPr id="67587" name="Content Placeholder 3"/>
          <p:cNvSpPr>
            <a:spLocks noGrp="1"/>
          </p:cNvSpPr>
          <p:nvPr>
            <p:ph idx="4294967295"/>
          </p:nvPr>
        </p:nvSpPr>
        <p:spPr>
          <a:xfrm>
            <a:off x="304800" y="1600200"/>
            <a:ext cx="4953000" cy="4953000"/>
          </a:xfrm>
        </p:spPr>
        <p:txBody>
          <a:bodyPr>
            <a:normAutofit lnSpcReduction="10000"/>
          </a:bodyPr>
          <a:lstStyle/>
          <a:p>
            <a:pPr eaLnBrk="1" hangingPunct="1">
              <a:lnSpc>
                <a:spcPct val="90000"/>
              </a:lnSpc>
              <a:buFontTx/>
              <a:buNone/>
            </a:pPr>
            <a:r>
              <a:rPr lang="en-US" b="1" smtClean="0">
                <a:latin typeface="Times New Roman" pitchFamily="18" charset="0"/>
              </a:rPr>
              <a:t>1.Dấu hiệu:</a:t>
            </a:r>
          </a:p>
          <a:p>
            <a:pPr eaLnBrk="1" hangingPunct="1">
              <a:lnSpc>
                <a:spcPct val="90000"/>
              </a:lnSpc>
            </a:pPr>
            <a:r>
              <a:rPr lang="en-US" sz="2600" smtClean="0">
                <a:latin typeface="Times New Roman" pitchFamily="18" charset="0"/>
              </a:rPr>
              <a:t>M</a:t>
            </a:r>
            <a:r>
              <a:rPr lang="vi-VN" sz="2600" smtClean="0">
                <a:latin typeface="Times New Roman" pitchFamily="18" charset="0"/>
              </a:rPr>
              <a:t>ất khả năng hoàn thành các trách nhiệm ở nơi làm việc, ở trường học hoặc ở nhà</a:t>
            </a:r>
            <a:r>
              <a:rPr lang="en-US" sz="2600" smtClean="0">
                <a:latin typeface="Times New Roman" pitchFamily="18" charset="0"/>
              </a:rPr>
              <a:t>.</a:t>
            </a:r>
            <a:endParaRPr lang="vi-VN" sz="2600" smtClean="0">
              <a:latin typeface="Times New Roman" pitchFamily="18" charset="0"/>
            </a:endParaRPr>
          </a:p>
          <a:p>
            <a:pPr eaLnBrk="1" hangingPunct="1">
              <a:lnSpc>
                <a:spcPct val="90000"/>
              </a:lnSpc>
            </a:pPr>
            <a:r>
              <a:rPr lang="vi-VN" sz="2600" smtClean="0">
                <a:latin typeface="Times New Roman" pitchFamily="18" charset="0"/>
              </a:rPr>
              <a:t>Sử dụng chất trong những trường hợp có thể gây nguy hiểm đến tính mạng</a:t>
            </a:r>
            <a:r>
              <a:rPr lang="en-US" sz="2600" smtClean="0">
                <a:latin typeface="Times New Roman" pitchFamily="18" charset="0"/>
              </a:rPr>
              <a:t>.</a:t>
            </a:r>
          </a:p>
          <a:p>
            <a:pPr eaLnBrk="1" hangingPunct="1">
              <a:lnSpc>
                <a:spcPct val="90000"/>
              </a:lnSpc>
            </a:pPr>
            <a:r>
              <a:rPr lang="vi-VN" sz="2600" smtClean="0">
                <a:latin typeface="Times New Roman" pitchFamily="18" charset="0"/>
              </a:rPr>
              <a:t>Liên quan đến những vấn đề luật pháp</a:t>
            </a:r>
            <a:r>
              <a:rPr lang="en-US" sz="2600" smtClean="0">
                <a:latin typeface="Times New Roman" pitchFamily="18" charset="0"/>
              </a:rPr>
              <a:t>.</a:t>
            </a:r>
            <a:r>
              <a:rPr lang="vi-VN" sz="2600" smtClean="0">
                <a:latin typeface="Times New Roman" pitchFamily="18" charset="0"/>
              </a:rPr>
              <a:t> </a:t>
            </a:r>
            <a:endParaRPr lang="en-US" sz="2600" smtClean="0">
              <a:latin typeface="Times New Roman" pitchFamily="18" charset="0"/>
            </a:endParaRPr>
          </a:p>
          <a:p>
            <a:pPr eaLnBrk="1" hangingPunct="1">
              <a:lnSpc>
                <a:spcPct val="90000"/>
              </a:lnSpc>
            </a:pPr>
            <a:r>
              <a:rPr lang="vi-VN" sz="2600" smtClean="0">
                <a:latin typeface="Times New Roman" pitchFamily="18" charset="0"/>
              </a:rPr>
              <a:t>Liên quan đến những vấn đề xã hội hoặc mối quan hệ với người khác</a:t>
            </a:r>
            <a:r>
              <a:rPr lang="en-US" sz="2600" smtClean="0">
                <a:latin typeface="Times New Roman" pitchFamily="18" charset="0"/>
              </a:rPr>
              <a:t>.</a:t>
            </a:r>
            <a:endParaRPr lang="en-US" sz="2600" smtClean="0"/>
          </a:p>
        </p:txBody>
      </p:sp>
      <p:pic>
        <p:nvPicPr>
          <p:cNvPr id="67588" name="Picture 4"/>
          <p:cNvPicPr>
            <a:picLocks noChangeAspect="1" noChangeArrowheads="1"/>
          </p:cNvPicPr>
          <p:nvPr/>
        </p:nvPicPr>
        <p:blipFill>
          <a:blip r:embed="rId2"/>
          <a:srcRect/>
          <a:stretch>
            <a:fillRect/>
          </a:stretch>
        </p:blipFill>
        <p:spPr bwMode="auto">
          <a:xfrm>
            <a:off x="5329238" y="2209800"/>
            <a:ext cx="3613150" cy="266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Headings)"/>
              </a:rPr>
              <a:t>2.Hỗ </a:t>
            </a:r>
            <a:r>
              <a:rPr lang="en-US" sz="4800" b="1" dirty="0" err="1" smtClean="0">
                <a:solidFill>
                  <a:srgbClr val="FF0000"/>
                </a:solidFill>
                <a:latin typeface="Times New Roman (Headings)"/>
              </a:rPr>
              <a:t>trợ</a:t>
            </a:r>
            <a:r>
              <a:rPr lang="en-US" sz="4800" b="1" dirty="0" smtClean="0">
                <a:solidFill>
                  <a:srgbClr val="FF0000"/>
                </a:solidFill>
                <a:latin typeface="Times New Roman (Headings)"/>
              </a:rPr>
              <a:t>:</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p:txBody>
          <a:bodyPr/>
          <a:lstStyle/>
          <a:p>
            <a:pPr eaLnBrk="1" hangingPunct="1">
              <a:defRPr/>
            </a:pPr>
            <a:r>
              <a:rPr lang="en-US" sz="3600" b="1" dirty="0" err="1" smtClean="0">
                <a:solidFill>
                  <a:srgbClr val="FF0000"/>
                </a:solidFill>
                <a:latin typeface="Times New Roman (Headings)"/>
              </a:rPr>
              <a:t>Hỗ</a:t>
            </a:r>
            <a:r>
              <a:rPr lang="en-US" sz="3600" b="1" dirty="0" smtClean="0">
                <a:solidFill>
                  <a:srgbClr val="FF0000"/>
                </a:solidFill>
                <a:latin typeface="Times New Roman (Headings)"/>
              </a:rPr>
              <a:t> </a:t>
            </a:r>
            <a:r>
              <a:rPr lang="en-US" sz="3600" b="1" dirty="0" err="1" smtClean="0">
                <a:solidFill>
                  <a:srgbClr val="FF0000"/>
                </a:solidFill>
                <a:latin typeface="Times New Roman (Headings)"/>
              </a:rPr>
              <a:t>trợ</a:t>
            </a:r>
            <a:r>
              <a:rPr lang="en-US" sz="3600" b="1" dirty="0" smtClean="0">
                <a:solidFill>
                  <a:srgbClr val="FF0000"/>
                </a:solidFill>
                <a:latin typeface="Times New Roman (Headings)"/>
              </a:rPr>
              <a:t> (</a:t>
            </a:r>
            <a:r>
              <a:rPr lang="en-US" sz="3600" b="1" dirty="0" err="1" smtClean="0">
                <a:solidFill>
                  <a:srgbClr val="FF0000"/>
                </a:solidFill>
                <a:latin typeface="Times New Roman (Headings)"/>
              </a:rPr>
              <a:t>tiếp</a:t>
            </a:r>
            <a:r>
              <a:rPr lang="en-US" b="1" dirty="0" smtClean="0">
                <a:solidFill>
                  <a:srgbClr val="FF0000"/>
                </a:solidFill>
              </a:rPr>
              <a:t>)</a:t>
            </a:r>
          </a:p>
        </p:txBody>
      </p:sp>
      <p:sp>
        <p:nvSpPr>
          <p:cNvPr id="69635" name="Content Placeholder 2"/>
          <p:cNvSpPr>
            <a:spLocks noGrp="1"/>
          </p:cNvSpPr>
          <p:nvPr>
            <p:ph idx="4294967295"/>
          </p:nvPr>
        </p:nvSpPr>
        <p:spPr/>
        <p:txBody>
          <a:bodyPr/>
          <a:lstStyle/>
          <a:p>
            <a:pPr eaLnBrk="1" hangingPunct="1"/>
            <a:endParaRPr lang="vi-VN" dirty="0" smtClean="0">
              <a:latin typeface="Times New Roman" pitchFamily="18" charset="0"/>
            </a:endParaRPr>
          </a:p>
        </p:txBody>
      </p:sp>
      <p:pic>
        <p:nvPicPr>
          <p:cNvPr id="69636" name="Picture 4"/>
          <p:cNvPicPr>
            <a:picLocks noChangeAspect="1" noChangeArrowheads="1"/>
          </p:cNvPicPr>
          <p:nvPr/>
        </p:nvPicPr>
        <p:blipFill>
          <a:blip r:embed="rId2"/>
          <a:srcRect/>
          <a:stretch>
            <a:fillRect/>
          </a:stretch>
        </p:blipFill>
        <p:spPr bwMode="auto">
          <a:xfrm rot="412544">
            <a:off x="1136650" y="4052888"/>
            <a:ext cx="3048000" cy="2632075"/>
          </a:xfrm>
          <a:prstGeom prst="rect">
            <a:avLst/>
          </a:prstGeom>
          <a:noFill/>
          <a:ln w="9525">
            <a:noFill/>
            <a:miter lim="800000"/>
            <a:headEnd/>
            <a:tailEnd/>
          </a:ln>
        </p:spPr>
      </p:pic>
      <p:pic>
        <p:nvPicPr>
          <p:cNvPr id="69637" name="Picture 5"/>
          <p:cNvPicPr>
            <a:picLocks noChangeAspect="1" noChangeArrowheads="1"/>
          </p:cNvPicPr>
          <p:nvPr/>
        </p:nvPicPr>
        <p:blipFill>
          <a:blip r:embed="rId3"/>
          <a:srcRect/>
          <a:stretch>
            <a:fillRect/>
          </a:stretch>
        </p:blipFill>
        <p:spPr bwMode="auto">
          <a:xfrm rot="-864977">
            <a:off x="4595813" y="4324350"/>
            <a:ext cx="3048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pitchFamily="18" charset="0"/>
                <a:cs typeface="Times New Roman" pitchFamily="18" charset="0"/>
              </a:rPr>
              <a:t>IV. STRESS. </a:t>
            </a:r>
          </a:p>
        </p:txBody>
      </p:sp>
      <p:sp>
        <p:nvSpPr>
          <p:cNvPr id="70659" name="Content Placeholder 2"/>
          <p:cNvSpPr>
            <a:spLocks noGrp="1"/>
          </p:cNvSpPr>
          <p:nvPr>
            <p:ph idx="4294967295"/>
          </p:nvPr>
        </p:nvSpPr>
        <p:spPr/>
        <p:txBody>
          <a:bodyPr/>
          <a:lstStyle/>
          <a:p>
            <a:pPr eaLnBrk="1" hangingPunct="1">
              <a:buFontTx/>
              <a:buNone/>
            </a:pPr>
            <a:r>
              <a:rPr lang="en-US" dirty="0" smtClean="0">
                <a:latin typeface="Times New Roman" pitchFamily="18" charset="0"/>
              </a:rPr>
              <a:t>*  </a:t>
            </a:r>
            <a:r>
              <a:rPr lang="vi-VN" dirty="0" smtClean="0">
                <a:latin typeface="Times New Roman" pitchFamily="18" charset="0"/>
              </a:rPr>
              <a:t>Stress được đặc trưng bởi cảm giác căng  thẳng, mệt mỏi, thất vọng, lo lắng, buồn rầu, thu mình kéo dài vài giờ hoặc vài ngày. </a:t>
            </a:r>
            <a:endParaRPr lang="en-US" dirty="0" smtClean="0">
              <a:latin typeface="Times New Roman" pitchFamily="18" charset="0"/>
            </a:endParaRPr>
          </a:p>
        </p:txBody>
      </p:sp>
      <p:pic>
        <p:nvPicPr>
          <p:cNvPr id="70660" name="Picture 4"/>
          <p:cNvPicPr>
            <a:picLocks noChangeAspect="1" noChangeArrowheads="1"/>
          </p:cNvPicPr>
          <p:nvPr/>
        </p:nvPicPr>
        <p:blipFill>
          <a:blip r:embed="rId2"/>
          <a:srcRect/>
          <a:stretch>
            <a:fillRect/>
          </a:stretch>
        </p:blipFill>
        <p:spPr bwMode="auto">
          <a:xfrm>
            <a:off x="1751807" y="3842129"/>
            <a:ext cx="5638800" cy="30158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1.Dấu </a:t>
            </a:r>
            <a:r>
              <a:rPr lang="en-US" b="1" dirty="0" err="1" smtClean="0">
                <a:solidFill>
                  <a:srgbClr val="FF0000"/>
                </a:solidFill>
                <a:latin typeface="Times New Roman (Headings)"/>
              </a:rPr>
              <a:t>hiệu</a:t>
            </a:r>
            <a:r>
              <a:rPr lang="en-US" b="1" dirty="0" smtClean="0">
                <a:solidFill>
                  <a:srgbClr val="FF0000"/>
                </a:solidFill>
                <a:latin typeface="Times New Roman (Headings)"/>
              </a:rPr>
              <a:t>:</a:t>
            </a:r>
          </a:p>
        </p:txBody>
      </p:sp>
      <p:sp>
        <p:nvSpPr>
          <p:cNvPr id="71683" name="Content Placeholder 2"/>
          <p:cNvSpPr>
            <a:spLocks noGrp="1"/>
          </p:cNvSpPr>
          <p:nvPr>
            <p:ph idx="4294967295"/>
          </p:nvPr>
        </p:nvSpPr>
        <p:spPr>
          <a:xfrm>
            <a:off x="457200" y="1371600"/>
            <a:ext cx="3962400" cy="5029200"/>
          </a:xfrm>
        </p:spPr>
        <p:txBody>
          <a:bodyPr/>
          <a:lstStyle/>
          <a:p>
            <a:pPr eaLnBrk="1" hangingPunct="1">
              <a:buFontTx/>
              <a:buNone/>
            </a:pPr>
            <a:r>
              <a:rPr lang="vi-VN" b="1" smtClean="0">
                <a:latin typeface="Times New Roman" pitchFamily="18" charset="0"/>
              </a:rPr>
              <a:t>Nhận thức </a:t>
            </a:r>
          </a:p>
          <a:p>
            <a:pPr eaLnBrk="1" hangingPunct="1"/>
            <a:r>
              <a:rPr lang="vi-VN" smtClean="0">
                <a:latin typeface="Times New Roman" pitchFamily="18" charset="0"/>
              </a:rPr>
              <a:t>Có vấn đề trí nhớ </a:t>
            </a:r>
          </a:p>
          <a:p>
            <a:pPr eaLnBrk="1" hangingPunct="1"/>
            <a:r>
              <a:rPr lang="vi-VN" smtClean="0">
                <a:latin typeface="Times New Roman" pitchFamily="18" charset="0"/>
              </a:rPr>
              <a:t>Không thể tập trung </a:t>
            </a:r>
          </a:p>
          <a:p>
            <a:pPr eaLnBrk="1" hangingPunct="1"/>
            <a:r>
              <a:rPr lang="en-US" smtClean="0">
                <a:latin typeface="Times New Roman" pitchFamily="18" charset="0"/>
              </a:rPr>
              <a:t>S</a:t>
            </a:r>
            <a:r>
              <a:rPr lang="vi-VN" smtClean="0">
                <a:latin typeface="Times New Roman" pitchFamily="18" charset="0"/>
              </a:rPr>
              <a:t>uy nghĩ kém </a:t>
            </a:r>
          </a:p>
          <a:p>
            <a:pPr eaLnBrk="1" hangingPunct="1"/>
            <a:r>
              <a:rPr lang="vi-VN" smtClean="0">
                <a:latin typeface="Times New Roman" pitchFamily="18" charset="0"/>
              </a:rPr>
              <a:t>Chỉ thấy những mặt tiêu cực </a:t>
            </a:r>
          </a:p>
          <a:p>
            <a:pPr eaLnBrk="1" hangingPunct="1"/>
            <a:r>
              <a:rPr lang="vi-VN" smtClean="0">
                <a:latin typeface="Times New Roman" pitchFamily="18" charset="0"/>
              </a:rPr>
              <a:t>Lo âu, lo lắng thường trực </a:t>
            </a:r>
            <a:endParaRPr lang="en-US" smtClean="0"/>
          </a:p>
        </p:txBody>
      </p:sp>
      <p:sp>
        <p:nvSpPr>
          <p:cNvPr id="71684" name="Content Placeholder 2"/>
          <p:cNvSpPr txBox="1">
            <a:spLocks/>
          </p:cNvSpPr>
          <p:nvPr/>
        </p:nvSpPr>
        <p:spPr bwMode="auto">
          <a:xfrm>
            <a:off x="4800600" y="1219200"/>
            <a:ext cx="4114800" cy="4525963"/>
          </a:xfrm>
          <a:prstGeom prst="rect">
            <a:avLst/>
          </a:prstGeom>
          <a:noFill/>
          <a:ln w="9525">
            <a:noFill/>
            <a:miter lim="800000"/>
            <a:headEnd/>
            <a:tailEnd/>
          </a:ln>
        </p:spPr>
        <p:txBody>
          <a:bodyPr/>
          <a:lstStyle/>
          <a:p>
            <a:pPr marL="342900" indent="-342900">
              <a:spcBef>
                <a:spcPct val="20000"/>
              </a:spcBef>
              <a:buFont typeface="Arial" pitchFamily="34" charset="0"/>
              <a:buNone/>
            </a:pPr>
            <a:r>
              <a:rPr lang="en-US" sz="3200" b="1">
                <a:latin typeface="Times New Roman" pitchFamily="18" charset="0"/>
              </a:rPr>
              <a:t>Tình cảm</a:t>
            </a:r>
          </a:p>
          <a:p>
            <a:pPr marL="342900" indent="-342900">
              <a:spcBef>
                <a:spcPct val="20000"/>
              </a:spcBef>
              <a:buFont typeface="Arial" pitchFamily="34" charset="0"/>
              <a:buChar char="•"/>
            </a:pPr>
            <a:r>
              <a:rPr lang="en-US" sz="3200">
                <a:latin typeface="Times New Roman" pitchFamily="18" charset="0"/>
              </a:rPr>
              <a:t>Ủ</a:t>
            </a:r>
            <a:r>
              <a:rPr lang="vi-VN" sz="3200">
                <a:latin typeface="Times New Roman" pitchFamily="18" charset="0"/>
              </a:rPr>
              <a:t> rũ </a:t>
            </a:r>
          </a:p>
          <a:p>
            <a:pPr marL="342900" indent="-342900">
              <a:spcBef>
                <a:spcPct val="20000"/>
              </a:spcBef>
              <a:buFont typeface="Arial" pitchFamily="34" charset="0"/>
              <a:buChar char="•"/>
            </a:pPr>
            <a:r>
              <a:rPr lang="vi-VN" sz="3200">
                <a:latin typeface="Times New Roman" pitchFamily="18" charset="0"/>
              </a:rPr>
              <a:t>Cáu kỉnh, bực tức</a:t>
            </a:r>
            <a:r>
              <a:rPr lang="en-US" sz="3200">
                <a:latin typeface="Times New Roman" pitchFamily="18" charset="0"/>
              </a:rPr>
              <a:t>, </a:t>
            </a:r>
            <a:endParaRPr lang="vi-VN" sz="3200">
              <a:latin typeface="Times New Roman" pitchFamily="18" charset="0"/>
            </a:endParaRPr>
          </a:p>
          <a:p>
            <a:pPr marL="342900" indent="-342900">
              <a:spcBef>
                <a:spcPct val="20000"/>
              </a:spcBef>
              <a:buFont typeface="Arial" pitchFamily="34" charset="0"/>
              <a:buChar char="•"/>
            </a:pPr>
            <a:r>
              <a:rPr lang="vi-VN" sz="3200">
                <a:latin typeface="Times New Roman" pitchFamily="18" charset="0"/>
              </a:rPr>
              <a:t>Căng thẳng, khó thư giãn </a:t>
            </a:r>
          </a:p>
          <a:p>
            <a:pPr marL="342900" indent="-342900">
              <a:spcBef>
                <a:spcPct val="20000"/>
              </a:spcBef>
              <a:buFont typeface="Arial" pitchFamily="34" charset="0"/>
              <a:buChar char="•"/>
            </a:pPr>
            <a:r>
              <a:rPr lang="vi-VN" sz="3200">
                <a:latin typeface="Times New Roman" pitchFamily="18" charset="0"/>
              </a:rPr>
              <a:t>Cảm thấy quá sức </a:t>
            </a:r>
          </a:p>
          <a:p>
            <a:pPr marL="342900" indent="-342900">
              <a:spcBef>
                <a:spcPct val="20000"/>
              </a:spcBef>
              <a:buFont typeface="Arial" pitchFamily="34" charset="0"/>
              <a:buChar char="•"/>
            </a:pPr>
            <a:r>
              <a:rPr lang="vi-VN" sz="3200">
                <a:latin typeface="Times New Roman" pitchFamily="18" charset="0"/>
              </a:rPr>
              <a:t>Cảm thấy cô đơn, cô độc </a:t>
            </a:r>
          </a:p>
          <a:p>
            <a:pPr marL="342900" indent="-342900">
              <a:spcBef>
                <a:spcPct val="20000"/>
              </a:spcBef>
              <a:buFont typeface="Arial" pitchFamily="34" charset="0"/>
              <a:buChar char="•"/>
            </a:pPr>
            <a:r>
              <a:rPr lang="en-US" sz="3200">
                <a:latin typeface="Times New Roman" pitchFamily="18" charset="0"/>
              </a:rPr>
              <a:t>Thấy </a:t>
            </a:r>
            <a:r>
              <a:rPr lang="vi-VN" sz="3200">
                <a:latin typeface="Times New Roman" pitchFamily="18" charset="0"/>
              </a:rPr>
              <a:t>không hạnh phúc </a:t>
            </a:r>
            <a:endParaRPr lang="en-US" sz="3200">
              <a:latin typeface="Calibri"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a:xfrm>
            <a:off x="457200" y="228600"/>
            <a:ext cx="3810000" cy="1143000"/>
          </a:xfrm>
        </p:spPr>
        <p:txBody>
          <a:bodyPr/>
          <a:lstStyle/>
          <a:p>
            <a:pPr eaLnBrk="1" hangingPunct="1">
              <a:defRPr/>
            </a:pPr>
            <a:r>
              <a:rPr lang="en-US" b="1" dirty="0" smtClean="0">
                <a:solidFill>
                  <a:srgbClr val="FF0000"/>
                </a:solidFill>
              </a:rPr>
              <a:t>1.Dấu </a:t>
            </a:r>
            <a:r>
              <a:rPr lang="en-US" b="1" dirty="0" err="1" smtClean="0">
                <a:solidFill>
                  <a:srgbClr val="FF0000"/>
                </a:solidFill>
              </a:rPr>
              <a:t>hiệu</a:t>
            </a:r>
            <a:r>
              <a:rPr lang="en-US" b="1" dirty="0" smtClean="0">
                <a:solidFill>
                  <a:srgbClr val="FF0000"/>
                </a:solidFill>
              </a:rPr>
              <a:t>:</a:t>
            </a:r>
          </a:p>
        </p:txBody>
      </p:sp>
      <p:sp>
        <p:nvSpPr>
          <p:cNvPr id="72707" name="Content Placeholder 2"/>
          <p:cNvSpPr>
            <a:spLocks noGrp="1"/>
          </p:cNvSpPr>
          <p:nvPr>
            <p:ph idx="4294967295"/>
          </p:nvPr>
        </p:nvSpPr>
        <p:spPr>
          <a:xfrm>
            <a:off x="457200" y="1600200"/>
            <a:ext cx="3733800" cy="4495800"/>
          </a:xfrm>
        </p:spPr>
        <p:txBody>
          <a:bodyPr>
            <a:normAutofit fontScale="92500" lnSpcReduction="10000"/>
          </a:bodyPr>
          <a:lstStyle/>
          <a:p>
            <a:pPr eaLnBrk="1" hangingPunct="1">
              <a:buFontTx/>
              <a:buNone/>
            </a:pPr>
            <a:r>
              <a:rPr lang="en-US" sz="3000" b="1" smtClean="0">
                <a:latin typeface="Times New Roman" pitchFamily="18" charset="0"/>
              </a:rPr>
              <a:t>Cơ thể</a:t>
            </a:r>
          </a:p>
          <a:p>
            <a:pPr eaLnBrk="1" hangingPunct="1"/>
            <a:r>
              <a:rPr lang="vi-VN" sz="3000" smtClean="0">
                <a:latin typeface="Times New Roman" pitchFamily="18" charset="0"/>
              </a:rPr>
              <a:t>Đau, nhức </a:t>
            </a:r>
          </a:p>
          <a:p>
            <a:pPr eaLnBrk="1" hangingPunct="1"/>
            <a:r>
              <a:rPr lang="vi-VN" sz="3000" smtClean="0">
                <a:latin typeface="Times New Roman" pitchFamily="18" charset="0"/>
              </a:rPr>
              <a:t>Ỉa chảy hoặc táo bón </a:t>
            </a:r>
          </a:p>
          <a:p>
            <a:pPr eaLnBrk="1" hangingPunct="1"/>
            <a:r>
              <a:rPr lang="vi-VN" sz="3000" smtClean="0">
                <a:latin typeface="Times New Roman" pitchFamily="18" charset="0"/>
              </a:rPr>
              <a:t>Buồn nôn, đau đầu </a:t>
            </a:r>
          </a:p>
          <a:p>
            <a:pPr eaLnBrk="1" hangingPunct="1"/>
            <a:r>
              <a:rPr lang="vi-VN" sz="3000" smtClean="0">
                <a:latin typeface="Times New Roman" pitchFamily="18" charset="0"/>
              </a:rPr>
              <a:t>Đau ngực, tim đập nhanh </a:t>
            </a:r>
          </a:p>
          <a:p>
            <a:pPr eaLnBrk="1" hangingPunct="1"/>
            <a:r>
              <a:rPr lang="vi-VN" sz="3000" smtClean="0">
                <a:latin typeface="Times New Roman" pitchFamily="18" charset="0"/>
              </a:rPr>
              <a:t>Thấy lạnh thường xuyên </a:t>
            </a:r>
            <a:endParaRPr lang="en-US" sz="3000" smtClean="0"/>
          </a:p>
        </p:txBody>
      </p:sp>
      <p:sp>
        <p:nvSpPr>
          <p:cNvPr id="4" name="Content Placeholder 2"/>
          <p:cNvSpPr txBox="1">
            <a:spLocks/>
          </p:cNvSpPr>
          <p:nvPr/>
        </p:nvSpPr>
        <p:spPr bwMode="auto">
          <a:xfrm>
            <a:off x="4572000" y="1842868"/>
            <a:ext cx="4343400" cy="4525963"/>
          </a:xfrm>
          <a:prstGeom prst="rect">
            <a:avLst/>
          </a:prstGeom>
          <a:noFill/>
          <a:ln w="9525">
            <a:noFill/>
            <a:miter lim="800000"/>
            <a:headEnd/>
            <a:tailEnd/>
          </a:ln>
        </p:spPr>
        <p:txBody>
          <a:bodyPr>
            <a:normAutofit fontScale="92500" lnSpcReduction="20000"/>
          </a:bodyPr>
          <a:lstStyle/>
          <a:p>
            <a:pPr marL="342900" indent="-342900" fontAlgn="auto">
              <a:spcBef>
                <a:spcPct val="20000"/>
              </a:spcBef>
              <a:spcAft>
                <a:spcPts val="0"/>
              </a:spcAft>
              <a:defRPr/>
            </a:pPr>
            <a:r>
              <a:rPr lang="en-US" sz="3200" b="1">
                <a:latin typeface="Times New Roman" pitchFamily="18" charset="0"/>
                <a:cs typeface="+mn-cs"/>
              </a:rPr>
              <a:t>Hành vi</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Ăn</a:t>
            </a:r>
            <a:r>
              <a:rPr lang="en-US" sz="3200">
                <a:latin typeface="Times New Roman" pitchFamily="18" charset="0"/>
                <a:cs typeface="+mn-cs"/>
              </a:rPr>
              <a:t>, ngủ</a:t>
            </a:r>
            <a:r>
              <a:rPr lang="vi-VN" sz="3200">
                <a:latin typeface="Times New Roman" pitchFamily="18" charset="0"/>
                <a:cs typeface="+mn-cs"/>
              </a:rPr>
              <a:t> nhiều hoặc ít </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Tách mình khỏi mọi người </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Trốn tránh  hoặc  tảng  lờ  các</a:t>
            </a:r>
            <a:r>
              <a:rPr lang="en-US" sz="3200">
                <a:latin typeface="Times New Roman" pitchFamily="18" charset="0"/>
                <a:cs typeface="+mn-cs"/>
              </a:rPr>
              <a:t> </a:t>
            </a:r>
            <a:r>
              <a:rPr lang="vi-VN" sz="3200">
                <a:latin typeface="Times New Roman" pitchFamily="18" charset="0"/>
                <a:cs typeface="+mn-cs"/>
              </a:rPr>
              <a:t>trách nhiệm </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Sử  dụng  rượu,  thuốc  lá  </a:t>
            </a:r>
            <a:endParaRPr lang="en-US" sz="3200">
              <a:latin typeface="Times New Roman" pitchFamily="18" charset="0"/>
              <a:cs typeface="+mn-cs"/>
            </a:endParaRP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Các  hành  vi  nghi  thức  lặp  lại</a:t>
            </a:r>
          </a:p>
        </p:txBody>
      </p:sp>
      <p:pic>
        <p:nvPicPr>
          <p:cNvPr id="72709" name="Picture 4"/>
          <p:cNvPicPr>
            <a:picLocks noChangeAspect="1" noChangeArrowheads="1"/>
          </p:cNvPicPr>
          <p:nvPr/>
        </p:nvPicPr>
        <p:blipFill>
          <a:blip r:embed="rId2"/>
          <a:srcRect/>
          <a:stretch>
            <a:fillRect/>
          </a:stretch>
        </p:blipFill>
        <p:spPr bwMode="auto">
          <a:xfrm>
            <a:off x="6400800" y="152400"/>
            <a:ext cx="2232025" cy="167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pitchFamily="18" charset="0"/>
                <a:cs typeface="Times New Roman" pitchFamily="18" charset="0"/>
              </a:rPr>
              <a:t>2.Hệ </a:t>
            </a:r>
            <a:r>
              <a:rPr lang="en-US" b="1" dirty="0" err="1" smtClean="0">
                <a:solidFill>
                  <a:srgbClr val="FF0000"/>
                </a:solidFill>
                <a:latin typeface="Times New Roman" pitchFamily="18" charset="0"/>
                <a:cs typeface="Times New Roman" pitchFamily="18" charset="0"/>
              </a:rPr>
              <a:t>quả</a:t>
            </a:r>
            <a:r>
              <a:rPr lang="en-US" b="1" dirty="0" smtClean="0">
                <a:solidFill>
                  <a:srgbClr val="FF00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vi-VN" sz="4000" b="1" dirty="0" smtClean="0">
                <a:solidFill>
                  <a:srgbClr val="FF0000"/>
                </a:solidFill>
                <a:latin typeface="Times New Roman" pitchFamily="18" charset="0"/>
              </a:rPr>
              <a:t> </a:t>
            </a:r>
            <a:r>
              <a:rPr lang="en-US" sz="4000" b="1" dirty="0" smtClean="0">
                <a:solidFill>
                  <a:srgbClr val="FF0000"/>
                </a:solidFill>
                <a:latin typeface="Times New Roman" pitchFamily="18" charset="0"/>
              </a:rPr>
              <a:t>3.</a:t>
            </a:r>
            <a:r>
              <a:rPr lang="vi-VN" sz="4000" b="1" dirty="0" smtClean="0">
                <a:solidFill>
                  <a:srgbClr val="FF0000"/>
                </a:solidFill>
                <a:latin typeface="Times New Roman" pitchFamily="18" charset="0"/>
              </a:rPr>
              <a:t>Hỗ trợ </a:t>
            </a:r>
            <a:r>
              <a:rPr lang="en-US" sz="4000" b="1" dirty="0" smtClean="0">
                <a:solidFill>
                  <a:srgbClr val="FF0000"/>
                </a:solidFill>
                <a:latin typeface="Times New Roman" pitchFamily="18" charset="0"/>
              </a:rPr>
              <a:t>:</a:t>
            </a:r>
            <a:endParaRPr lang="en-US" sz="4000" b="1" dirty="0" smtClean="0">
              <a:solidFill>
                <a:srgbClr val="FF0000"/>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457200" y="274638"/>
            <a:ext cx="8382000" cy="1143000"/>
          </a:xfrm>
        </p:spPr>
        <p:txBody>
          <a:bodyPr>
            <a:normAutofit/>
          </a:bodyPr>
          <a:lstStyle/>
          <a:p>
            <a:pPr algn="l" eaLnBrk="1" hangingPunct="1">
              <a:defRPr/>
            </a:pPr>
            <a:r>
              <a:rPr lang="en-US" sz="4000" b="1" smtClean="0">
                <a:solidFill>
                  <a:srgbClr val="953735"/>
                </a:solidFill>
                <a:latin typeface="Times New Roman" pitchFamily="18" charset="0"/>
                <a:cs typeface="Times New Roman" pitchFamily="18" charset="0"/>
              </a:rPr>
              <a:t>HOẠT ĐỘNG: STRESS TẤN CÔNG </a:t>
            </a:r>
          </a:p>
        </p:txBody>
      </p:sp>
      <p:pic>
        <p:nvPicPr>
          <p:cNvPr id="75779" name="Picture 4" descr="D:\Tap huan giao vien_2012\anh cho slide\Stress-ZebraStripes.gif"/>
          <p:cNvPicPr>
            <a:picLocks noGrp="1" noChangeAspect="1" noChangeArrowheads="1"/>
          </p:cNvPicPr>
          <p:nvPr>
            <p:ph idx="4294967295"/>
          </p:nvPr>
        </p:nvPicPr>
        <p:blipFill>
          <a:blip r:embed="rId2"/>
          <a:srcRect/>
          <a:stretch>
            <a:fillRect/>
          </a:stretch>
        </p:blipFill>
        <p:spPr>
          <a:xfrm>
            <a:off x="2881313" y="1752600"/>
            <a:ext cx="3381375" cy="4192588"/>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THÔNG TƯ 31/2017 CỦA </a:t>
            </a:r>
            <a:br>
              <a:rPr lang="en-US" sz="4000">
                <a:latin typeface="Times New Roman" panose="02020603050405020304" charset="0"/>
                <a:cs typeface="Times New Roman" panose="02020603050405020304" charset="0"/>
              </a:rPr>
            </a:br>
            <a:r>
              <a:rPr lang="en-US" sz="4000">
                <a:latin typeface="Times New Roman" panose="02020603050405020304" charset="0"/>
                <a:cs typeface="Times New Roman" panose="02020603050405020304" charset="0"/>
              </a:rPr>
              <a:t>BỘ GD-ĐT NGÀY 18/12/2017</a:t>
            </a:r>
          </a:p>
        </p:txBody>
      </p:sp>
      <p:sp>
        <p:nvSpPr>
          <p:cNvPr id="3" name="Content Placeholder 2"/>
          <p:cNvSpPr>
            <a:spLocks noGrp="1"/>
          </p:cNvSpPr>
          <p:nvPr>
            <p:ph sz="half" idx="1"/>
          </p:nvPr>
        </p:nvSpPr>
        <p:spPr>
          <a:xfrm>
            <a:off x="304800" y="2253073"/>
            <a:ext cx="8534400" cy="4389120"/>
          </a:xfrm>
        </p:spPr>
        <p:txBody>
          <a:bodyPr>
            <a:noAutofit/>
          </a:bodyPr>
          <a:lstStyle/>
          <a:p>
            <a:pPr marL="274320" indent="-274320">
              <a:spcBef>
                <a:spcPts val="0"/>
              </a:spcBef>
            </a:pPr>
            <a:r>
              <a:rPr lang="en-US" sz="355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Thành</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lập</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phòng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lý</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trong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nhà</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trường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phô</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thông</a:t>
            </a:r>
            <a:r>
              <a:rPr lang="en-US" sz="3500" kern="0" dirty="0">
                <a:solidFill>
                  <a:schemeClr val="tx1"/>
                </a:solidFill>
                <a:latin typeface="Times New Roman" panose="02020603050405020304" charset="0"/>
                <a:cs typeface="Times New Roman" panose="02020603050405020304" charset="0"/>
              </a:rPr>
              <a:t>.</a:t>
            </a:r>
          </a:p>
          <a:p>
            <a:pPr marL="274320" indent="-274320">
              <a:spcBef>
                <a:spcPts val="0"/>
              </a:spcBef>
            </a:pP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Xây</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dựng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đội</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ngu</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chuyên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môn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vê</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lý</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học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đường</a:t>
            </a:r>
            <a:r>
              <a:rPr lang="en-US" sz="3500" kern="0" dirty="0">
                <a:solidFill>
                  <a:schemeClr val="tx1"/>
                </a:solidFill>
                <a:latin typeface="Times New Roman" panose="02020603050405020304" charset="0"/>
                <a:cs typeface="Times New Roman" panose="02020603050405020304" charset="0"/>
              </a:rPr>
              <a:t>.</a:t>
            </a:r>
          </a:p>
          <a:p>
            <a:pPr marL="274320" indent="-274320">
              <a:spcBef>
                <a:spcPts val="0"/>
              </a:spcBef>
            </a:pP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Chuyên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môn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hóa</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kỹ</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năng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cho</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đội</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ngũ</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chuyên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trách</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ly</a:t>
            </a:r>
            <a:r>
              <a:rPr lang="en-US" sz="3500" kern="0" dirty="0">
                <a:solidFill>
                  <a:schemeClr val="tx1"/>
                </a:solidFill>
                <a:latin typeface="Times New Roman" panose="02020603050405020304" charset="0"/>
                <a:cs typeface="Times New Roman" panose="02020603050405020304" charset="0"/>
              </a:rPr>
              <a:t>́. </a:t>
            </a:r>
          </a:p>
          <a:p>
            <a:pPr marL="274320" indent="-274320">
              <a:spcBef>
                <a:spcPts val="0"/>
              </a:spcBef>
            </a:pPr>
            <a:r>
              <a:rPr lang="en-US" sz="3500" kern="0" dirty="0">
                <a:solidFill>
                  <a:schemeClr val="tx1"/>
                </a:solidFill>
                <a:latin typeface="Times New Roman" panose="02020603050405020304" charset="0"/>
                <a:cs typeface="Times New Roman" panose="02020603050405020304" charset="0"/>
              </a:rPr>
              <a:t> Hoc </a:t>
            </a:r>
            <a:r>
              <a:rPr lang="en-US" sz="3500" kern="0" dirty="0" err="1">
                <a:solidFill>
                  <a:schemeClr val="tx1"/>
                </a:solidFill>
                <a:latin typeface="Times New Roman" panose="02020603050405020304" charset="0"/>
                <a:cs typeface="Times New Roman" panose="02020603050405020304" charset="0"/>
              </a:rPr>
              <a:t>sinh</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phải</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được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thu</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hưởng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các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dịch</a:t>
            </a:r>
            <a:r>
              <a:rPr lang="en-US" sz="3500" kern="0" dirty="0">
                <a:solidFill>
                  <a:schemeClr val="tx1"/>
                </a:solidFill>
                <a:latin typeface="Times New Roman" panose="02020603050405020304" charset="0"/>
                <a:cs typeface="Times New Roman" panose="02020603050405020304" charset="0"/>
              </a:rPr>
              <a:t> vụ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lý</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học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đường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từ</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nhà</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trường</a:t>
            </a:r>
            <a:r>
              <a:rPr lang="en-US" sz="3500" kern="0" dirty="0">
                <a:solidFill>
                  <a:schemeClr val="tx1"/>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p:txBody>
          <a:bodyPr>
            <a:normAutofit fontScale="90000"/>
          </a:bodyPr>
          <a:lstStyle/>
          <a:p>
            <a:pPr eaLnBrk="1" hangingPunct="1">
              <a:defRPr/>
            </a:pPr>
            <a:r>
              <a:rPr lang="en-US" sz="4000" b="1" smtClean="0">
                <a:latin typeface="Times New Roman" pitchFamily="18" charset="0"/>
              </a:rPr>
              <a:t/>
            </a:r>
            <a:br>
              <a:rPr lang="en-US" sz="4000" b="1" smtClean="0">
                <a:latin typeface="Times New Roman" pitchFamily="18" charset="0"/>
              </a:rPr>
            </a:br>
            <a:r>
              <a:rPr lang="vi-VN" sz="4000" b="1" smtClean="0">
                <a:solidFill>
                  <a:srgbClr val="953735"/>
                </a:solidFill>
                <a:latin typeface="Times New Roman" pitchFamily="18" charset="0"/>
              </a:rPr>
              <a:t>HOẠT ĐỘNG: XẢ STRESS </a:t>
            </a:r>
            <a:r>
              <a:rPr lang="vi-VN" sz="4000" b="1" smtClean="0">
                <a:latin typeface="Times New Roman" pitchFamily="18" charset="0"/>
              </a:rPr>
              <a:t/>
            </a:r>
            <a:br>
              <a:rPr lang="vi-VN" sz="4000" b="1" smtClean="0">
                <a:latin typeface="Times New Roman" pitchFamily="18" charset="0"/>
              </a:rPr>
            </a:br>
            <a:endParaRPr lang="en-US" sz="4000" b="1" smtClean="0"/>
          </a:p>
        </p:txBody>
      </p:sp>
      <p:pic>
        <p:nvPicPr>
          <p:cNvPr id="76803" name="Picture 4"/>
          <p:cNvPicPr>
            <a:picLocks noGrp="1" noChangeAspect="1" noChangeArrowheads="1"/>
          </p:cNvPicPr>
          <p:nvPr>
            <p:ph idx="4294967295"/>
          </p:nvPr>
        </p:nvPicPr>
        <p:blipFill>
          <a:blip r:embed="rId2"/>
          <a:srcRect/>
          <a:stretch>
            <a:fillRect/>
          </a:stretch>
        </p:blipFill>
        <p:spPr>
          <a:xfrm>
            <a:off x="3063875" y="1600200"/>
            <a:ext cx="3016250" cy="4495800"/>
          </a:xfr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normAutofit/>
          </a:bodyPr>
          <a:lstStyle/>
          <a:p>
            <a:pPr eaLnBrk="1" hangingPunct="1">
              <a:defRPr/>
            </a:pPr>
            <a:r>
              <a:rPr lang="en-US" sz="4000" b="1" dirty="0" smtClean="0">
                <a:solidFill>
                  <a:srgbClr val="FF0000"/>
                </a:solidFill>
                <a:latin typeface="Times New Roman" pitchFamily="18" charset="0"/>
                <a:cs typeface="Times New Roman" pitchFamily="18" charset="0"/>
              </a:rPr>
              <a:t>V.CÁC</a:t>
            </a:r>
            <a:r>
              <a:rPr lang="en-US" sz="4000" b="1" dirty="0" smtClean="0">
                <a:solidFill>
                  <a:srgbClr val="FF0000"/>
                </a:solidFill>
              </a:rPr>
              <a:t> </a:t>
            </a:r>
            <a:r>
              <a:rPr lang="vi-VN" sz="4000" b="1" dirty="0" smtClean="0">
                <a:solidFill>
                  <a:srgbClr val="FF0000"/>
                </a:solidFill>
                <a:latin typeface="Times New Roman" pitchFamily="18" charset="0"/>
              </a:rPr>
              <a:t>VẤN ĐỀ VỀ PHÁT TRIỂN</a:t>
            </a:r>
            <a:r>
              <a:rPr lang="en-US" sz="4000" b="1" dirty="0" smtClean="0">
                <a:latin typeface="Times New Roman" pitchFamily="18" charset="0"/>
              </a:rPr>
              <a:t>.</a:t>
            </a:r>
            <a:endParaRPr lang="en-US" sz="4000" b="1" dirty="0" smtClean="0"/>
          </a:p>
        </p:txBody>
      </p:sp>
      <p:sp>
        <p:nvSpPr>
          <p:cNvPr id="77827" name="Content Placeholder 2"/>
          <p:cNvSpPr>
            <a:spLocks noGrp="1"/>
          </p:cNvSpPr>
          <p:nvPr>
            <p:ph idx="4294967295"/>
          </p:nvPr>
        </p:nvSpPr>
        <p:spPr>
          <a:xfrm>
            <a:off x="457200" y="2332038"/>
            <a:ext cx="8229600" cy="4525962"/>
          </a:xfrm>
        </p:spPr>
        <p:txBody>
          <a:bodyPr/>
          <a:lstStyle/>
          <a:p>
            <a:pPr eaLnBrk="1" hangingPunct="1"/>
            <a:r>
              <a:rPr lang="en-US" sz="4000" dirty="0" err="1" smtClean="0">
                <a:latin typeface="Times New Roman" pitchFamily="18" charset="0"/>
                <a:cs typeface="Times New Roman" pitchFamily="18" charset="0"/>
              </a:rPr>
              <a:t>Tự</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kỷ</a:t>
            </a:r>
            <a:r>
              <a:rPr lang="vi-VN" sz="4000" dirty="0" smtClean="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eaLnBrk="1" hangingPunct="1"/>
            <a:r>
              <a:rPr lang="vi-VN" sz="4000" dirty="0" smtClean="0">
                <a:latin typeface="Times New Roman" pitchFamily="18" charset="0"/>
                <a:cs typeface="Times New Roman" pitchFamily="18" charset="0"/>
              </a:rPr>
              <a:t>Chậm phát triển tinh thần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thiểu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năng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tuệ</a:t>
            </a:r>
            <a:r>
              <a:rPr lang="en-US" sz="4000" dirty="0" smtClean="0">
                <a:latin typeface="Times New Roman" pitchFamily="18" charset="0"/>
                <a:cs typeface="Times New Roman" pitchFamily="18" charset="0"/>
              </a:rPr>
              <a:t>)</a:t>
            </a:r>
          </a:p>
          <a:p>
            <a:pPr eaLnBrk="1" hangingPunct="1"/>
            <a:endParaRPr lang="en-US" sz="4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pitchFamily="18" charset="0"/>
                <a:cs typeface="Times New Roman" pitchFamily="18" charset="0"/>
              </a:rPr>
              <a:t>1.Tự </a:t>
            </a:r>
            <a:r>
              <a:rPr lang="en-US" sz="5400" b="1" dirty="0" err="1" smtClean="0">
                <a:solidFill>
                  <a:srgbClr val="FF0000"/>
                </a:solidFill>
                <a:latin typeface="Times New Roman" pitchFamily="18" charset="0"/>
                <a:cs typeface="Times New Roman" pitchFamily="18" charset="0"/>
              </a:rPr>
              <a:t>kỷ</a:t>
            </a:r>
            <a:r>
              <a:rPr lang="en-US" sz="5400" b="1" dirty="0" smtClean="0">
                <a:solidFill>
                  <a:srgbClr val="FF0000"/>
                </a:solidFill>
                <a:latin typeface="Times New Roman" pitchFamily="18" charset="0"/>
                <a:cs typeface="Times New Roman" pitchFamily="18" charset="0"/>
              </a:rPr>
              <a:t>:</a:t>
            </a:r>
          </a:p>
        </p:txBody>
      </p:sp>
      <p:pic>
        <p:nvPicPr>
          <p:cNvPr id="78852" name="Picture 4"/>
          <p:cNvPicPr>
            <a:picLocks noChangeAspect="1" noChangeArrowheads="1"/>
          </p:cNvPicPr>
          <p:nvPr/>
        </p:nvPicPr>
        <p:blipFill>
          <a:blip r:embed="rId2"/>
          <a:srcRect/>
          <a:stretch>
            <a:fillRect/>
          </a:stretch>
        </p:blipFill>
        <p:spPr bwMode="auto">
          <a:xfrm>
            <a:off x="5257800" y="5181600"/>
            <a:ext cx="2962275" cy="167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idx="4294967295"/>
          </p:nvPr>
        </p:nvSpPr>
        <p:spPr>
          <a:xfrm>
            <a:off x="457200" y="228600"/>
            <a:ext cx="5105400" cy="1143000"/>
          </a:xfrm>
        </p:spPr>
        <p:txBody>
          <a:bodyPr/>
          <a:lstStyle/>
          <a:p>
            <a:pPr eaLnBrk="1" hangingPunct="1">
              <a:defRPr/>
            </a:pPr>
            <a:r>
              <a:rPr lang="en-US" b="1" dirty="0" err="1" smtClean="0">
                <a:solidFill>
                  <a:srgbClr val="FF0000"/>
                </a:solidFill>
                <a:latin typeface="Times New Roman" pitchFamily="18" charset="0"/>
                <a:cs typeface="Times New Roman" pitchFamily="18" charset="0"/>
              </a:rPr>
              <a:t>Dấu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hiệu</a:t>
            </a:r>
            <a:endParaRPr lang="en-US" b="1" dirty="0" smtClean="0">
              <a:solidFill>
                <a:srgbClr val="FF0000"/>
              </a:solidFill>
              <a:latin typeface="Times New Roman" pitchFamily="18" charset="0"/>
              <a:cs typeface="Times New Roman" pitchFamily="18" charset="0"/>
            </a:endParaRPr>
          </a:p>
        </p:txBody>
      </p:sp>
      <p:sp>
        <p:nvSpPr>
          <p:cNvPr id="79875" name="Content Placeholder 2"/>
          <p:cNvSpPr>
            <a:spLocks noGrp="1"/>
          </p:cNvSpPr>
          <p:nvPr>
            <p:ph idx="4294967295"/>
          </p:nvPr>
        </p:nvSpPr>
        <p:spPr>
          <a:xfrm>
            <a:off x="457200" y="1600200"/>
            <a:ext cx="4572000" cy="4495800"/>
          </a:xfrm>
        </p:spPr>
        <p:txBody>
          <a:bodyPr>
            <a:normAutofit fontScale="92500"/>
          </a:bodyPr>
          <a:lstStyle/>
          <a:p>
            <a:pPr eaLnBrk="1" hangingPunct="1"/>
            <a:r>
              <a:rPr lang="en-US" sz="3000" smtClean="0">
                <a:latin typeface="Times New Roman" pitchFamily="18" charset="0"/>
              </a:rPr>
              <a:t>K</a:t>
            </a:r>
            <a:r>
              <a:rPr lang="vi-VN" sz="3000" smtClean="0">
                <a:latin typeface="Times New Roman" pitchFamily="18" charset="0"/>
              </a:rPr>
              <a:t>hó giao tiếp</a:t>
            </a:r>
            <a:r>
              <a:rPr lang="en-US" sz="3000" smtClean="0">
                <a:latin typeface="Times New Roman" pitchFamily="18" charset="0"/>
              </a:rPr>
              <a:t>.</a:t>
            </a:r>
          </a:p>
          <a:p>
            <a:pPr eaLnBrk="1" hangingPunct="1"/>
            <a:r>
              <a:rPr lang="en-US" sz="3000" smtClean="0">
                <a:latin typeface="Times New Roman" pitchFamily="18" charset="0"/>
              </a:rPr>
              <a:t>N</a:t>
            </a:r>
            <a:r>
              <a:rPr lang="vi-VN" sz="3000" smtClean="0">
                <a:latin typeface="Times New Roman" pitchFamily="18" charset="0"/>
              </a:rPr>
              <a:t>hững hành vi dập khuôn, lặp đi lặp lại</a:t>
            </a:r>
            <a:r>
              <a:rPr lang="en-US" sz="3000" smtClean="0">
                <a:latin typeface="Times New Roman" pitchFamily="18" charset="0"/>
              </a:rPr>
              <a:t>.</a:t>
            </a:r>
          </a:p>
          <a:p>
            <a:pPr eaLnBrk="1" hangingPunct="1"/>
            <a:r>
              <a:rPr lang="en-US" sz="3000" smtClean="0">
                <a:latin typeface="Times New Roman" pitchFamily="18" charset="0"/>
              </a:rPr>
              <a:t>Í</a:t>
            </a:r>
            <a:r>
              <a:rPr lang="vi-VN" sz="3000" smtClean="0">
                <a:latin typeface="Times New Roman" pitchFamily="18" charset="0"/>
              </a:rPr>
              <a:t>t hứng thú và ít hoạt động </a:t>
            </a:r>
          </a:p>
          <a:p>
            <a:pPr eaLnBrk="1" hangingPunct="1"/>
            <a:r>
              <a:rPr lang="en-US" sz="3000" smtClean="0">
                <a:latin typeface="Times New Roman" pitchFamily="18" charset="0"/>
              </a:rPr>
              <a:t>K</a:t>
            </a:r>
            <a:r>
              <a:rPr lang="vi-VN" sz="3000" smtClean="0">
                <a:latin typeface="Times New Roman" pitchFamily="18" charset="0"/>
              </a:rPr>
              <a:t>hó thích ứng với sự thay đổi hoàn cảnh hoặc những công việc/diễn biến thường diễn ra hàng ngày. </a:t>
            </a:r>
            <a:endParaRPr lang="en-US" sz="3000" smtClean="0"/>
          </a:p>
          <a:p>
            <a:pPr eaLnBrk="1" hangingPunct="1"/>
            <a:endParaRPr lang="en-US" sz="3000" smtClean="0">
              <a:latin typeface="Times New Roman" pitchFamily="18" charset="0"/>
            </a:endParaRPr>
          </a:p>
        </p:txBody>
      </p:sp>
      <p:pic>
        <p:nvPicPr>
          <p:cNvPr id="79876" name="Picture 4"/>
          <p:cNvPicPr>
            <a:picLocks noChangeAspect="1" noChangeArrowheads="1"/>
          </p:cNvPicPr>
          <p:nvPr/>
        </p:nvPicPr>
        <p:blipFill>
          <a:blip r:embed="rId2"/>
          <a:srcRect/>
          <a:stretch>
            <a:fillRect/>
          </a:stretch>
        </p:blipFill>
        <p:spPr bwMode="auto">
          <a:xfrm>
            <a:off x="4876800" y="762000"/>
            <a:ext cx="3819525"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pitchFamily="18" charset="0"/>
                <a:cs typeface="Times New Roman" pitchFamily="18" charset="0"/>
              </a:rPr>
              <a:t>Can </a:t>
            </a:r>
            <a:r>
              <a:rPr lang="en-US" sz="5400" b="1" dirty="0" err="1" smtClean="0">
                <a:solidFill>
                  <a:srgbClr val="FF0000"/>
                </a:solidFill>
                <a:latin typeface="Times New Roman" pitchFamily="18" charset="0"/>
                <a:cs typeface="Times New Roman" pitchFamily="18" charset="0"/>
              </a:rPr>
              <a:t>thiệp</a:t>
            </a:r>
            <a:r>
              <a:rPr lang="en-US" sz="5400" b="1" dirty="0" smtClean="0">
                <a:solidFill>
                  <a:srgbClr val="FF0000"/>
                </a:solidFill>
                <a:latin typeface="Times New Roman" pitchFamily="18" charset="0"/>
                <a:cs typeface="Times New Roman" pitchFamily="18" charset="0"/>
              </a:rPr>
              <a:t>/</a:t>
            </a:r>
            <a:r>
              <a:rPr lang="en-US" sz="5400" b="1" dirty="0" err="1" smtClean="0">
                <a:solidFill>
                  <a:srgbClr val="FF0000"/>
                </a:solidFill>
                <a:latin typeface="Times New Roman" pitchFamily="18" charset="0"/>
                <a:cs typeface="Times New Roman" pitchFamily="18" charset="0"/>
              </a:rPr>
              <a:t>trị</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liệu</a:t>
            </a:r>
            <a:endParaRPr lang="en-US" sz="5400" b="1" dirty="0" smtClean="0">
              <a:solidFill>
                <a:srgbClr val="FF0000"/>
              </a:solidFill>
              <a:latin typeface="Times New Roman" pitchFamily="18" charset="0"/>
              <a:cs typeface="Times New Roman" pitchFamily="18" charset="0"/>
            </a:endParaRPr>
          </a:p>
        </p:txBody>
      </p:sp>
      <p:sp>
        <p:nvSpPr>
          <p:cNvPr id="80899" name="Content Placeholder 2"/>
          <p:cNvSpPr>
            <a:spLocks noGrp="1"/>
          </p:cNvSpPr>
          <p:nvPr>
            <p:ph idx="4294967295"/>
          </p:nvPr>
        </p:nvSpPr>
        <p:spPr/>
        <p:txBody>
          <a:bodyPr/>
          <a:lstStyle/>
          <a:p>
            <a:pPr eaLnBrk="1" hangingPunct="1"/>
            <a:endParaRPr lang="en-US" dirty="0" smtClean="0"/>
          </a:p>
        </p:txBody>
      </p:sp>
      <p:pic>
        <p:nvPicPr>
          <p:cNvPr id="80900" name="Picture 5"/>
          <p:cNvPicPr>
            <a:picLocks noChangeAspect="1" noChangeArrowheads="1"/>
          </p:cNvPicPr>
          <p:nvPr/>
        </p:nvPicPr>
        <p:blipFill>
          <a:blip r:embed="rId2"/>
          <a:srcRect/>
          <a:stretch>
            <a:fillRect/>
          </a:stretch>
        </p:blipFill>
        <p:spPr bwMode="auto">
          <a:xfrm>
            <a:off x="2362200" y="3911600"/>
            <a:ext cx="3962400" cy="2638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p:txBody>
          <a:bodyPr>
            <a:normAutofit fontScale="90000"/>
          </a:bodyPr>
          <a:lstStyle/>
          <a:p>
            <a:pPr eaLnBrk="1" hangingPunct="1">
              <a:defRPr/>
            </a:pPr>
            <a:r>
              <a:rPr lang="en-US" sz="4000" b="1" dirty="0" smtClean="0">
                <a:solidFill>
                  <a:srgbClr val="FF0000"/>
                </a:solidFill>
                <a:latin typeface="Times New Roman" pitchFamily="18" charset="0"/>
              </a:rPr>
              <a:t>2.</a:t>
            </a:r>
            <a:r>
              <a:rPr lang="vi-VN" sz="4000" b="1" dirty="0" smtClean="0">
                <a:solidFill>
                  <a:srgbClr val="FF0000"/>
                </a:solidFill>
                <a:latin typeface="Times New Roman" pitchFamily="18" charset="0"/>
              </a:rPr>
              <a:t>Chậm phát triển tinh thần</a:t>
            </a:r>
            <a:r>
              <a:rPr lang="en-US" sz="4000" b="1" dirty="0" smtClean="0">
                <a:solidFill>
                  <a:srgbClr val="FF0000"/>
                </a:solidFill>
                <a:latin typeface="Times New Roman" pitchFamily="18" charset="0"/>
              </a:rPr>
              <a:t/>
            </a:r>
            <a:br>
              <a:rPr lang="en-US" sz="4000" b="1" dirty="0" smtClean="0">
                <a:solidFill>
                  <a:srgbClr val="FF0000"/>
                </a:solidFill>
                <a:latin typeface="Times New Roman" pitchFamily="18" charset="0"/>
              </a:rPr>
            </a:b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thiểu</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năng</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trí</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tuệ</a:t>
            </a:r>
            <a:r>
              <a:rPr lang="en-US" sz="4000" b="1" dirty="0" smtClean="0">
                <a:solidFill>
                  <a:srgbClr val="FF0000"/>
                </a:solidFill>
                <a:latin typeface="Times New Roman" pitchFamily="18" charset="0"/>
              </a:rPr>
              <a:t>).</a:t>
            </a:r>
            <a:endParaRPr lang="en-US" sz="4000" b="1" dirty="0" smtClean="0">
              <a:solidFill>
                <a:srgbClr val="FF0000"/>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idx="4294967295"/>
          </p:nvPr>
        </p:nvSpPr>
        <p:spPr/>
        <p:txBody>
          <a:bodyPr/>
          <a:lstStyle/>
          <a:p>
            <a:pPr eaLnBrk="1" hangingPunct="1">
              <a:defRPr/>
            </a:pPr>
            <a:r>
              <a:rPr lang="en-US" sz="4800" b="1" dirty="0" err="1" smtClean="0">
                <a:solidFill>
                  <a:srgbClr val="FF0000"/>
                </a:solidFill>
                <a:latin typeface="Times New Roman" pitchFamily="18" charset="0"/>
                <a:cs typeface="Times New Roman" pitchFamily="18" charset="0"/>
              </a:rPr>
              <a:t>Dấu</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hiệu</a:t>
            </a:r>
            <a:endParaRPr lang="en-US" sz="4800" b="1" dirty="0" smtClean="0">
              <a:solidFill>
                <a:srgbClr val="FF0000"/>
              </a:solidFill>
              <a:latin typeface="Times New Roman" pitchFamily="18" charset="0"/>
              <a:cs typeface="Times New Roman" pitchFamily="18" charset="0"/>
            </a:endParaRPr>
          </a:p>
        </p:txBody>
      </p:sp>
      <p:sp>
        <p:nvSpPr>
          <p:cNvPr id="82947" name="Content Placeholder 2"/>
          <p:cNvSpPr>
            <a:spLocks noGrp="1"/>
          </p:cNvSpPr>
          <p:nvPr>
            <p:ph idx="4294967295"/>
          </p:nvPr>
        </p:nvSpPr>
        <p:spPr>
          <a:xfrm>
            <a:off x="2906713" y="1600200"/>
            <a:ext cx="5780087" cy="4495800"/>
          </a:xfrm>
        </p:spPr>
        <p:txBody>
          <a:bodyPr/>
          <a:lstStyle/>
          <a:p>
            <a:pPr eaLnBrk="1" hangingPunct="1"/>
            <a:r>
              <a:rPr lang="en-US" b="1" smtClean="0">
                <a:latin typeface="Times New Roman" pitchFamily="18" charset="0"/>
              </a:rPr>
              <a:t>M</a:t>
            </a:r>
            <a:r>
              <a:rPr lang="vi-VN" b="1" smtClean="0">
                <a:latin typeface="Times New Roman" pitchFamily="18" charset="0"/>
              </a:rPr>
              <a:t>ức nhẹ</a:t>
            </a:r>
            <a:r>
              <a:rPr lang="en-US" b="1" smtClean="0">
                <a:latin typeface="Times New Roman" pitchFamily="18" charset="0"/>
              </a:rPr>
              <a:t>:</a:t>
            </a:r>
            <a:r>
              <a:rPr lang="en-US" smtClean="0">
                <a:latin typeface="Times New Roman" pitchFamily="18" charset="0"/>
              </a:rPr>
              <a:t> </a:t>
            </a:r>
            <a:r>
              <a:rPr lang="vi-VN" smtClean="0">
                <a:latin typeface="Times New Roman" pitchFamily="18" charset="0"/>
              </a:rPr>
              <a:t>thiếu sự tò mò, tìm tòi và có hành vi tĩnh, chậm</a:t>
            </a:r>
            <a:r>
              <a:rPr lang="en-US" smtClean="0">
                <a:latin typeface="Times New Roman" pitchFamily="18" charset="0"/>
              </a:rPr>
              <a:t> </a:t>
            </a:r>
            <a:r>
              <a:rPr lang="vi-VN" smtClean="0">
                <a:latin typeface="Times New Roman" pitchFamily="18" charset="0"/>
              </a:rPr>
              <a:t>chạp. </a:t>
            </a:r>
            <a:endParaRPr lang="en-US" smtClean="0">
              <a:latin typeface="Times New Roman" pitchFamily="18" charset="0"/>
            </a:endParaRPr>
          </a:p>
          <a:p>
            <a:pPr eaLnBrk="1" hangingPunct="1">
              <a:buFontTx/>
              <a:buNone/>
            </a:pPr>
            <a:endParaRPr lang="en-US" smtClean="0">
              <a:latin typeface="Times New Roman" pitchFamily="18" charset="0"/>
            </a:endParaRPr>
          </a:p>
          <a:p>
            <a:pPr eaLnBrk="1" hangingPunct="1"/>
            <a:r>
              <a:rPr lang="en-US" b="1" smtClean="0">
                <a:latin typeface="Times New Roman" pitchFamily="18" charset="0"/>
              </a:rPr>
              <a:t>M</a:t>
            </a:r>
            <a:r>
              <a:rPr lang="vi-VN" b="1" smtClean="0">
                <a:latin typeface="Times New Roman" pitchFamily="18" charset="0"/>
              </a:rPr>
              <a:t>ức nặng</a:t>
            </a:r>
            <a:r>
              <a:rPr lang="en-US" b="1" smtClean="0">
                <a:latin typeface="Times New Roman" pitchFamily="18" charset="0"/>
              </a:rPr>
              <a:t>:</a:t>
            </a:r>
            <a:r>
              <a:rPr lang="vi-VN" smtClean="0">
                <a:latin typeface="Times New Roman" pitchFamily="18" charset="0"/>
              </a:rPr>
              <a:t> có hành vi nhi hóa, hành vi như trẻ em trong suốt đời.  </a:t>
            </a:r>
            <a:endParaRPr lang="en-US" smtClean="0"/>
          </a:p>
        </p:txBody>
      </p:sp>
      <p:pic>
        <p:nvPicPr>
          <p:cNvPr id="82948" name="Picture 4"/>
          <p:cNvPicPr>
            <a:picLocks noChangeAspect="1" noChangeArrowheads="1"/>
          </p:cNvPicPr>
          <p:nvPr/>
        </p:nvPicPr>
        <p:blipFill>
          <a:blip r:embed="rId2"/>
          <a:srcRect/>
          <a:stretch>
            <a:fillRect/>
          </a:stretch>
        </p:blipFill>
        <p:spPr bwMode="auto">
          <a:xfrm>
            <a:off x="0" y="3952875"/>
            <a:ext cx="3857625" cy="2905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solidFill>
                <a:latin typeface="Times New Roman" panose="02020603050405020304" charset="0"/>
                <a:cs typeface="Times New Roman" panose="02020603050405020304" charset="0"/>
              </a:rPr>
              <a:t>GIỚI THIỆU BỘ SÁCH</a:t>
            </a:r>
            <a:br>
              <a:rPr lang="en-US" sz="4000" dirty="0">
                <a:solidFill>
                  <a:schemeClr val="bg1"/>
                </a:solidFill>
                <a:latin typeface="Times New Roman" panose="02020603050405020304" charset="0"/>
                <a:cs typeface="Times New Roman" panose="02020603050405020304" charset="0"/>
              </a:rPr>
            </a:br>
            <a:r>
              <a:rPr lang="en-US" sz="4000" dirty="0">
                <a:solidFill>
                  <a:schemeClr val="bg1"/>
                </a:solidFill>
                <a:latin typeface="Times New Roman" panose="02020603050405020304" charset="0"/>
                <a:cs typeface="Times New Roman" panose="02020603050405020304" charset="0"/>
              </a:rPr>
              <a:t> </a:t>
            </a:r>
            <a:r>
              <a:rPr lang="en-US" sz="3000" b="1" dirty="0">
                <a:solidFill>
                  <a:srgbClr val="92D050"/>
                </a:solidFill>
                <a:latin typeface="Times New Roman" panose="02020603050405020304" charset="0"/>
                <a:cs typeface="Times New Roman" panose="02020603050405020304" charset="0"/>
              </a:rPr>
              <a:t>THỰC HÀNH TÂM LÝ HỌC ĐƯỜNG </a:t>
            </a:r>
            <a:br>
              <a:rPr lang="en-US" sz="3000" b="1" dirty="0">
                <a:solidFill>
                  <a:srgbClr val="92D050"/>
                </a:solidFill>
                <a:latin typeface="Times New Roman" panose="02020603050405020304" charset="0"/>
                <a:cs typeface="Times New Roman" panose="02020603050405020304" charset="0"/>
              </a:rPr>
            </a:br>
            <a:r>
              <a:rPr lang="en-US" sz="3000" b="1" dirty="0">
                <a:solidFill>
                  <a:srgbClr val="92D050"/>
                </a:solidFill>
                <a:latin typeface="Times New Roman" panose="02020603050405020304" charset="0"/>
                <a:cs typeface="Times New Roman" panose="02020603050405020304" charset="0"/>
              </a:rPr>
              <a:t>(CẤP TIỂU HỌC)</a:t>
            </a:r>
          </a:p>
        </p:txBody>
      </p:sp>
      <p:sp>
        <p:nvSpPr>
          <p:cNvPr id="3" name="Content Placeholder 2"/>
          <p:cNvSpPr>
            <a:spLocks noGrp="1"/>
          </p:cNvSpPr>
          <p:nvPr>
            <p:ph sz="half" idx="1"/>
          </p:nvPr>
        </p:nvSpPr>
        <p:spPr>
          <a:xfrm>
            <a:off x="762000" y="2346960"/>
            <a:ext cx="7656195" cy="4131310"/>
          </a:xfrm>
        </p:spPr>
        <p:txBody>
          <a:bodyPr>
            <a:normAutofit/>
          </a:bodyPr>
          <a:lstStyle/>
          <a:p>
            <a:r>
              <a:rPr lang="en-US" sz="3600" dirty="0" err="1">
                <a:latin typeface="Times New Roman" panose="02020603050405020304" charset="0"/>
                <a:cs typeface="Times New Roman" panose="02020603050405020304" charset="0"/>
              </a:rPr>
              <a:t>Sự</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cần</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thiết</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phải</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đưa</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bộ</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sách</a:t>
            </a:r>
            <a:r>
              <a:rPr lang="en-US" sz="3600" dirty="0">
                <a:latin typeface="Times New Roman" panose="02020603050405020304" charset="0"/>
                <a:cs typeface="Times New Roman" panose="02020603050405020304" charset="0"/>
              </a:rPr>
              <a:t> </a:t>
            </a:r>
            <a:r>
              <a:rPr lang="en-US" sz="3600" b="1" i="1" dirty="0">
                <a:solidFill>
                  <a:srgbClr val="0070C0"/>
                </a:solidFill>
                <a:latin typeface="Times New Roman" panose="02020603050405020304" charset="0"/>
                <a:cs typeface="Times New Roman" panose="02020603050405020304" charset="0"/>
              </a:rPr>
              <a:t>Thực </a:t>
            </a:r>
            <a:r>
              <a:rPr lang="en-US" sz="3600" b="1" i="1" dirty="0" err="1">
                <a:solidFill>
                  <a:srgbClr val="0070C0"/>
                </a:solidFill>
                <a:latin typeface="Times New Roman" panose="02020603050405020304" charset="0"/>
                <a:cs typeface="Times New Roman" panose="02020603050405020304" charset="0"/>
              </a:rPr>
              <a:t>hành</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Tâm</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lý</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học</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đường</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vào</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nhà</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trường</a:t>
            </a:r>
            <a:endParaRPr lang="en-US" sz="3600" dirty="0">
              <a:latin typeface="Times New Roman" panose="02020603050405020304" charset="0"/>
              <a:cs typeface="Times New Roman" panose="02020603050405020304" charset="0"/>
            </a:endParaRPr>
          </a:p>
          <a:p>
            <a:pPr marL="0" indent="0">
              <a:buNone/>
            </a:pPr>
            <a:r>
              <a:rPr lang="en-US" sz="3600" dirty="0">
                <a:solidFill>
                  <a:srgbClr val="FF0000"/>
                </a:solidFill>
                <a:latin typeface="Times New Roman" panose="02020603050405020304" charset="0"/>
                <a:cs typeface="Times New Roman" panose="02020603050405020304" charset="0"/>
              </a:rPr>
              <a:t>	</a:t>
            </a:r>
            <a:r>
              <a:rPr lang="en-US" sz="3600" dirty="0">
                <a:latin typeface="Times New Roman" panose="02020603050405020304" charset="0"/>
                <a:cs typeface="Times New Roman" panose="02020603050405020304" charset="0"/>
              </a:rPr>
              <a:t>٠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charset="0"/>
                <a:cs typeface="Times New Roman" panose="02020603050405020304" charset="0"/>
              </a:rPr>
              <a:t>TỔNG QUAN VỀ BỘ SÁCH</a:t>
            </a:r>
            <a:r>
              <a:rPr lang="en-US" dirty="0">
                <a:latin typeface="Times New Roman" panose="02020603050405020304" charset="0"/>
                <a:cs typeface="Times New Roman" panose="02020603050405020304" charset="0"/>
              </a:rPr>
              <a:t/>
            </a:r>
            <a:br>
              <a:rPr lang="en-US" dirty="0">
                <a:latin typeface="Times New Roman" panose="02020603050405020304" charset="0"/>
                <a:cs typeface="Times New Roman" panose="02020603050405020304" charset="0"/>
              </a:rPr>
            </a:br>
            <a:r>
              <a:rPr lang="en-US" sz="3000" b="1" dirty="0">
                <a:solidFill>
                  <a:srgbClr val="92D050"/>
                </a:solidFill>
                <a:latin typeface="Times New Roman" panose="02020603050405020304" charset="0"/>
                <a:cs typeface="Times New Roman" panose="02020603050405020304" charset="0"/>
              </a:rPr>
              <a:t>THỰC HÀNH TÂM LÝ HỌC ĐƯỜNG</a:t>
            </a:r>
          </a:p>
        </p:txBody>
      </p:sp>
      <p:graphicFrame>
        <p:nvGraphicFramePr>
          <p:cNvPr id="4" name="Diagram 3"/>
          <p:cNvGraphicFramePr/>
          <p:nvPr/>
        </p:nvGraphicFramePr>
        <p:xfrm>
          <a:off x="280736" y="2250141"/>
          <a:ext cx="8542422" cy="4607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CƠ SỞ PHÁP LÝ</a:t>
            </a:r>
          </a:p>
        </p:txBody>
      </p:sp>
      <p:graphicFrame>
        <p:nvGraphicFramePr>
          <p:cNvPr id="4" name="Diagram 3"/>
          <p:cNvGraphicFramePr/>
          <p:nvPr/>
        </p:nvGraphicFramePr>
        <p:xfrm>
          <a:off x="-190166" y="2390307"/>
          <a:ext cx="8876632" cy="441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graphicEl>
                                              <a:dgm id="{20AD828A-D2CA-234B-B448-20864B0EF2C1}"/>
                                            </p:graphicEl>
                                          </p:spTgt>
                                        </p:tgtEl>
                                        <p:attrNameLst>
                                          <p:attrName>style.visibility</p:attrName>
                                        </p:attrNameLst>
                                      </p:cBhvr>
                                      <p:to>
                                        <p:strVal val="visible"/>
                                      </p:to>
                                    </p:set>
                                    <p:animEffect transition="in" filter="checkerboard(across)">
                                      <p:cBhvr>
                                        <p:cTn id="12" dur="500"/>
                                        <p:tgtEl>
                                          <p:spTgt spid="4">
                                            <p:graphicEl>
                                              <a:dgm id="{20AD828A-D2CA-234B-B448-20864B0EF2C1}"/>
                                            </p:graphic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graphicEl>
                                              <a:dgm id="{44432CA7-79BA-874F-853E-C16AD15590B8}"/>
                                            </p:graphicEl>
                                          </p:spTgt>
                                        </p:tgtEl>
                                        <p:attrNameLst>
                                          <p:attrName>style.visibility</p:attrName>
                                        </p:attrNameLst>
                                      </p:cBhvr>
                                      <p:to>
                                        <p:strVal val="visible"/>
                                      </p:to>
                                    </p:set>
                                    <p:animEffect transition="in" filter="checkerboard(across)">
                                      <p:cBhvr>
                                        <p:cTn id="15" dur="500"/>
                                        <p:tgtEl>
                                          <p:spTgt spid="4">
                                            <p:graphicEl>
                                              <a:dgm id="{44432CA7-79BA-874F-853E-C16AD15590B8}"/>
                                            </p:graphic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graphicEl>
                                              <a:dgm id="{F3229155-F835-A046-A134-C3AF4D87DDE8}"/>
                                            </p:graphicEl>
                                          </p:spTgt>
                                        </p:tgtEl>
                                        <p:attrNameLst>
                                          <p:attrName>style.visibility</p:attrName>
                                        </p:attrNameLst>
                                      </p:cBhvr>
                                      <p:to>
                                        <p:strVal val="visible"/>
                                      </p:to>
                                    </p:set>
                                    <p:animEffect transition="in" filter="checkerboard(across)">
                                      <p:cBhvr>
                                        <p:cTn id="18" dur="500"/>
                                        <p:tgtEl>
                                          <p:spTgt spid="4">
                                            <p:graphicEl>
                                              <a:dgm id="{F3229155-F835-A046-A134-C3AF4D87DDE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graphicEl>
                                              <a:dgm id="{4371A5DF-D212-B647-B061-C6EA7CE6C6C1}"/>
                                            </p:graphicEl>
                                          </p:spTgt>
                                        </p:tgtEl>
                                        <p:attrNameLst>
                                          <p:attrName>style.visibility</p:attrName>
                                        </p:attrNameLst>
                                      </p:cBhvr>
                                      <p:to>
                                        <p:strVal val="visible"/>
                                      </p:to>
                                    </p:set>
                                    <p:animEffect transition="in" filter="checkerboard(across)">
                                      <p:cBhvr>
                                        <p:cTn id="23" dur="500"/>
                                        <p:tgtEl>
                                          <p:spTgt spid="4">
                                            <p:graphicEl>
                                              <a:dgm id="{4371A5DF-D212-B647-B061-C6EA7CE6C6C1}"/>
                                            </p:graphic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
                                            <p:graphicEl>
                                              <a:dgm id="{7899D5BC-59CC-4D4A-BF78-EB0D71DFA982}"/>
                                            </p:graphicEl>
                                          </p:spTgt>
                                        </p:tgtEl>
                                        <p:attrNameLst>
                                          <p:attrName>style.visibility</p:attrName>
                                        </p:attrNameLst>
                                      </p:cBhvr>
                                      <p:to>
                                        <p:strVal val="visible"/>
                                      </p:to>
                                    </p:set>
                                    <p:animEffect transition="in" filter="checkerboard(across)">
                                      <p:cBhvr>
                                        <p:cTn id="26" dur="500"/>
                                        <p:tgtEl>
                                          <p:spTgt spid="4">
                                            <p:graphicEl>
                                              <a:dgm id="{7899D5BC-59CC-4D4A-BF78-EB0D71DFA982}"/>
                                            </p:graphic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
                                            <p:graphicEl>
                                              <a:dgm id="{8001D3B5-6949-0142-93DB-8DAE653D9C2F}"/>
                                            </p:graphicEl>
                                          </p:spTgt>
                                        </p:tgtEl>
                                        <p:attrNameLst>
                                          <p:attrName>style.visibility</p:attrName>
                                        </p:attrNameLst>
                                      </p:cBhvr>
                                      <p:to>
                                        <p:strVal val="visible"/>
                                      </p:to>
                                    </p:set>
                                    <p:animEffect transition="in" filter="checkerboard(across)">
                                      <p:cBhvr>
                                        <p:cTn id="29" dur="500"/>
                                        <p:tgtEl>
                                          <p:spTgt spid="4">
                                            <p:graphicEl>
                                              <a:dgm id="{8001D3B5-6949-0142-93DB-8DAE653D9C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lvlAtOnc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ĐỐI TƯỢNG BỒI DƯỠNG</a:t>
            </a:r>
          </a:p>
        </p:txBody>
      </p:sp>
      <p:sp>
        <p:nvSpPr>
          <p:cNvPr id="3" name="Content Placeholder 2"/>
          <p:cNvSpPr>
            <a:spLocks noGrp="1"/>
          </p:cNvSpPr>
          <p:nvPr>
            <p:ph sz="half" idx="1"/>
          </p:nvPr>
        </p:nvSpPr>
        <p:spPr>
          <a:xfrm>
            <a:off x="743902" y="2466723"/>
            <a:ext cx="7656195" cy="3845587"/>
          </a:xfrm>
        </p:spPr>
        <p:txBody>
          <a:bodyPr>
            <a:noAutofit/>
          </a:bodyPr>
          <a:lstStyle/>
          <a:p>
            <a:r>
              <a:rPr lang="en-US" sz="3600" dirty="0" err="1">
                <a:solidFill>
                  <a:schemeClr val="tx1"/>
                </a:solidFill>
                <a:latin typeface="Times New Roman" panose="02020603050405020304" charset="0"/>
                <a:cs typeface="Times New Roman" panose="02020603050405020304" charset="0"/>
              </a:rPr>
              <a:t>Những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bô</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giáo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công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tác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a:t>
            </a:r>
          </a:p>
          <a:p>
            <a:r>
              <a:rPr lang="en-US" sz="3600" dirty="0">
                <a:solidFill>
                  <a:schemeClr val="tx1"/>
                </a:solidFill>
                <a:latin typeface="Times New Roman" panose="02020603050405020304" charset="0"/>
                <a:cs typeface="Times New Roman" panose="02020603050405020304" charset="0"/>
              </a:rPr>
              <a:t>GVCN </a:t>
            </a:r>
            <a:r>
              <a:rPr lang="en-US" sz="3600" dirty="0" err="1">
                <a:solidFill>
                  <a:schemeClr val="tx1"/>
                </a:solidFill>
                <a:latin typeface="Times New Roman" panose="02020603050405020304" charset="0"/>
                <a:cs typeface="Times New Roman" panose="02020603050405020304" charset="0"/>
              </a:rPr>
              <a:t>lớp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viên</a:t>
            </a:r>
            <a:r>
              <a:rPr lang="en-US" sz="3600" dirty="0">
                <a:solidFill>
                  <a:schemeClr val="tx1"/>
                </a:solidFill>
                <a:latin typeface="Times New Roman" panose="02020603050405020304" charset="0"/>
                <a:cs typeface="Times New Roman" panose="02020603050405020304" charset="0"/>
              </a:rPr>
              <a:t> y </a:t>
            </a:r>
            <a:r>
              <a:rPr lang="en-US" sz="3600" dirty="0" err="1">
                <a:solidFill>
                  <a:schemeClr val="tx1"/>
                </a:solidFill>
                <a:latin typeface="Times New Roman" panose="02020603050405020304" charset="0"/>
                <a:cs typeface="Times New Roman" panose="02020603050405020304" charset="0"/>
              </a:rPr>
              <a:t>tê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Cán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bô</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Đoàn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Đội</a:t>
            </a:r>
            <a:r>
              <a:rPr lang="en-US" sz="3600" dirty="0">
                <a:solidFill>
                  <a:schemeClr val="tx1"/>
                </a:solidFill>
                <a:latin typeface="Times New Roman" panose="02020603050405020304" charset="0"/>
                <a:cs typeface="Times New Roman" panose="02020603050405020304" charset="0"/>
              </a:rPr>
              <a:t>, PHHS.</a:t>
            </a:r>
          </a:p>
          <a:p>
            <a:r>
              <a:rPr lang="en-US" sz="3600" dirty="0" err="1">
                <a:solidFill>
                  <a:schemeClr val="tx1"/>
                </a:solidFill>
                <a:latin typeface="Times New Roman" panose="02020603050405020304" charset="0"/>
                <a:cs typeface="Times New Roman" panose="02020603050405020304" charset="0"/>
              </a:rPr>
              <a:t>Cán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bô</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quản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a:t>
            </a:r>
          </a:p>
          <a:p>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CƠ SỞ THỰC TIỄN</a:t>
            </a:r>
          </a:p>
        </p:txBody>
      </p:sp>
      <p:graphicFrame>
        <p:nvGraphicFramePr>
          <p:cNvPr id="4" name="Diagram 3"/>
          <p:cNvGraphicFramePr/>
          <p:nvPr/>
        </p:nvGraphicFramePr>
        <p:xfrm>
          <a:off x="376992" y="2493210"/>
          <a:ext cx="844616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graphicEl>
                                              <a:dgm id="{6F703602-1A27-9E44-9B51-6F952BD87FE4}"/>
                                            </p:graphicEl>
                                          </p:spTgt>
                                        </p:tgtEl>
                                        <p:attrNameLst>
                                          <p:attrName>style.visibility</p:attrName>
                                        </p:attrNameLst>
                                      </p:cBhvr>
                                      <p:to>
                                        <p:strVal val="visible"/>
                                      </p:to>
                                    </p:set>
                                    <p:animEffect transition="in" filter="checkerboard(across)">
                                      <p:cBhvr>
                                        <p:cTn id="12" dur="500"/>
                                        <p:tgtEl>
                                          <p:spTgt spid="4">
                                            <p:graphicEl>
                                              <a:dgm id="{6F703602-1A27-9E44-9B51-6F952BD87FE4}"/>
                                            </p:graphic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graphicEl>
                                              <a:dgm id="{CC6EFC7F-5C08-1745-BFA4-7747B8086D15}"/>
                                            </p:graphicEl>
                                          </p:spTgt>
                                        </p:tgtEl>
                                        <p:attrNameLst>
                                          <p:attrName>style.visibility</p:attrName>
                                        </p:attrNameLst>
                                      </p:cBhvr>
                                      <p:to>
                                        <p:strVal val="visible"/>
                                      </p:to>
                                    </p:set>
                                    <p:animEffect transition="in" filter="checkerboard(across)">
                                      <p:cBhvr>
                                        <p:cTn id="15" dur="500"/>
                                        <p:tgtEl>
                                          <p:spTgt spid="4">
                                            <p:graphicEl>
                                              <a:dgm id="{CC6EFC7F-5C08-1745-BFA4-7747B8086D15}"/>
                                            </p:graphic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graphicEl>
                                              <a:dgm id="{58A6EB6F-487C-C84F-84FE-D372B0582AF2}"/>
                                            </p:graphicEl>
                                          </p:spTgt>
                                        </p:tgtEl>
                                        <p:attrNameLst>
                                          <p:attrName>style.visibility</p:attrName>
                                        </p:attrNameLst>
                                      </p:cBhvr>
                                      <p:to>
                                        <p:strVal val="visible"/>
                                      </p:to>
                                    </p:set>
                                    <p:animEffect transition="in" filter="checkerboard(across)">
                                      <p:cBhvr>
                                        <p:cTn id="18" dur="500"/>
                                        <p:tgtEl>
                                          <p:spTgt spid="4">
                                            <p:graphicEl>
                                              <a:dgm id="{58A6EB6F-487C-C84F-84FE-D372B0582AF2}"/>
                                            </p:graphic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
                                            <p:graphicEl>
                                              <a:dgm id="{B60AE28A-4B8A-D542-8400-27B7BBCFAD92}"/>
                                            </p:graphicEl>
                                          </p:spTgt>
                                        </p:tgtEl>
                                        <p:attrNameLst>
                                          <p:attrName>style.visibility</p:attrName>
                                        </p:attrNameLst>
                                      </p:cBhvr>
                                      <p:to>
                                        <p:strVal val="visible"/>
                                      </p:to>
                                    </p:set>
                                    <p:animEffect transition="in" filter="checkerboard(across)">
                                      <p:cBhvr>
                                        <p:cTn id="21" dur="500"/>
                                        <p:tgtEl>
                                          <p:spTgt spid="4">
                                            <p:graphicEl>
                                              <a:dgm id="{B60AE28A-4B8A-D542-8400-27B7BBCFAD92}"/>
                                            </p:graphic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graphicEl>
                                              <a:dgm id="{7E67B378-0FA3-EF44-92EF-B3FCF7C5F075}"/>
                                            </p:graphicEl>
                                          </p:spTgt>
                                        </p:tgtEl>
                                        <p:attrNameLst>
                                          <p:attrName>style.visibility</p:attrName>
                                        </p:attrNameLst>
                                      </p:cBhvr>
                                      <p:to>
                                        <p:strVal val="visible"/>
                                      </p:to>
                                    </p:set>
                                    <p:animEffect transition="in" filter="checkerboard(across)">
                                      <p:cBhvr>
                                        <p:cTn id="24" dur="500"/>
                                        <p:tgtEl>
                                          <p:spTgt spid="4">
                                            <p:graphicEl>
                                              <a:dgm id="{7E67B378-0FA3-EF44-92EF-B3FCF7C5F075}"/>
                                            </p:graphic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
                                            <p:graphicEl>
                                              <a:dgm id="{976E5DD1-FB8E-5343-B287-16E86D3A709B}"/>
                                            </p:graphicEl>
                                          </p:spTgt>
                                        </p:tgtEl>
                                        <p:attrNameLst>
                                          <p:attrName>style.visibility</p:attrName>
                                        </p:attrNameLst>
                                      </p:cBhvr>
                                      <p:to>
                                        <p:strVal val="visible"/>
                                      </p:to>
                                    </p:set>
                                    <p:animEffect transition="in" filter="checkerboard(across)">
                                      <p:cBhvr>
                                        <p:cTn id="27" dur="500"/>
                                        <p:tgtEl>
                                          <p:spTgt spid="4">
                                            <p:graphicEl>
                                              <a:dgm id="{976E5DD1-FB8E-5343-B287-16E86D3A709B}"/>
                                            </p:graphic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
                                            <p:graphicEl>
                                              <a:dgm id="{7E2BCECA-75F2-2041-A180-BD79EBE2E17C}"/>
                                            </p:graphicEl>
                                          </p:spTgt>
                                        </p:tgtEl>
                                        <p:attrNameLst>
                                          <p:attrName>style.visibility</p:attrName>
                                        </p:attrNameLst>
                                      </p:cBhvr>
                                      <p:to>
                                        <p:strVal val="visible"/>
                                      </p:to>
                                    </p:set>
                                    <p:animEffect transition="in" filter="checkerboard(across)">
                                      <p:cBhvr>
                                        <p:cTn id="30" dur="500"/>
                                        <p:tgtEl>
                                          <p:spTgt spid="4">
                                            <p:graphicEl>
                                              <a:dgm id="{7E2BCECA-75F2-2041-A180-BD79EBE2E1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NHÓM TÁC GIẢ</a:t>
            </a:r>
          </a:p>
        </p:txBody>
      </p:sp>
      <p:graphicFrame>
        <p:nvGraphicFramePr>
          <p:cNvPr id="4" name="Diagram 3"/>
          <p:cNvGraphicFramePr/>
          <p:nvPr/>
        </p:nvGraphicFramePr>
        <p:xfrm>
          <a:off x="-500848" y="1488141"/>
          <a:ext cx="8943474" cy="5089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KẾT CẤU BỘ SÁCH</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7" y="1501267"/>
            <a:ext cx="2341615" cy="3307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3316" y="3820839"/>
            <a:ext cx="2134032" cy="3014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09262" y="1501267"/>
            <a:ext cx="2298282" cy="3246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59904" y="3883956"/>
            <a:ext cx="2089347" cy="2951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95216" y="1501267"/>
            <a:ext cx="2145264" cy="303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0"/>
            <a:ext cx="8229600" cy="1511795"/>
          </a:xfrm>
        </p:spPr>
        <p:txBody>
          <a:bodyPr/>
          <a:lstStyle/>
          <a:p>
            <a:r>
              <a:rPr lang="en-US" sz="3200" dirty="0" smtClean="0"/>
              <a:t>HƯỚNG DẪN DẠY HỌC TRẢI NGHIỆM </a:t>
            </a:r>
            <a:r>
              <a:rPr lang="en-US" sz="3000" b="1" dirty="0" smtClean="0">
                <a:solidFill>
                  <a:srgbClr val="92D050"/>
                </a:solidFill>
                <a:latin typeface="Arial" panose="020B0604020202020204"/>
                <a:cs typeface="Arial" panose="020B0604020202020204"/>
              </a:rPr>
              <a:t>TÂM </a:t>
            </a:r>
            <a:r>
              <a:rPr lang="en-US" sz="3000" b="1" dirty="0">
                <a:solidFill>
                  <a:srgbClr val="92D050"/>
                </a:solidFill>
                <a:latin typeface="Arial" panose="020B0604020202020204"/>
                <a:cs typeface="Arial" panose="020B0604020202020204"/>
              </a:rPr>
              <a:t>LÝ HỌC </a:t>
            </a:r>
            <a:r>
              <a:rPr lang="en-US" sz="3000" b="1" dirty="0" smtClean="0">
                <a:solidFill>
                  <a:srgbClr val="92D050"/>
                </a:solidFill>
                <a:latin typeface="Arial" panose="020B0604020202020204"/>
                <a:cs typeface="Arial" panose="020B0604020202020204"/>
              </a:rPr>
              <a:t>ĐƯỜNG </a:t>
            </a:r>
            <a:br>
              <a:rPr lang="en-US" sz="3000" b="1" dirty="0" smtClean="0">
                <a:solidFill>
                  <a:srgbClr val="92D050"/>
                </a:solidFill>
                <a:latin typeface="Arial" panose="020B0604020202020204"/>
                <a:cs typeface="Arial" panose="020B0604020202020204"/>
              </a:rPr>
            </a:br>
            <a:r>
              <a:rPr lang="en-US" sz="3000" b="1" dirty="0" smtClean="0">
                <a:solidFill>
                  <a:srgbClr val="92D050"/>
                </a:solidFill>
                <a:latin typeface="Arial" panose="020B0604020202020204"/>
                <a:cs typeface="Arial" panose="020B0604020202020204"/>
              </a:rPr>
              <a:t>( BẬC </a:t>
            </a:r>
            <a:r>
              <a:rPr lang="en-US" sz="3000" b="1" dirty="0" err="1" smtClean="0">
                <a:solidFill>
                  <a:srgbClr val="92D050"/>
                </a:solidFill>
                <a:latin typeface="Arial" panose="020B0604020202020204"/>
                <a:cs typeface="Arial" panose="020B0604020202020204"/>
              </a:rPr>
              <a:t>TiỂU</a:t>
            </a:r>
            <a:r>
              <a:rPr lang="en-US" sz="3000" b="1" dirty="0" smtClean="0">
                <a:solidFill>
                  <a:srgbClr val="92D050"/>
                </a:solidFill>
                <a:latin typeface="Arial" panose="020B0604020202020204"/>
                <a:cs typeface="Arial" panose="020B0604020202020204"/>
              </a:rPr>
              <a:t> HỌC )</a:t>
            </a:r>
            <a:endParaRPr lang="en-US" sz="3000" b="1" dirty="0">
              <a:solidFill>
                <a:srgbClr val="92D050"/>
              </a:solidFill>
              <a:latin typeface="Arial" panose="020B0604020202020204"/>
              <a:cs typeface="Arial" panose="020B0604020202020204"/>
            </a:endParaRPr>
          </a:p>
        </p:txBody>
      </p:sp>
      <p:pic>
        <p:nvPicPr>
          <p:cNvPr id="6" name="Picture 5" descr="dạy họ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0" y="2553401"/>
            <a:ext cx="7647026" cy="3932511"/>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solidFill>
                  <a:srgbClr val="FFFF00"/>
                </a:solidFill>
                <a:latin typeface="Arial" panose="020B0604020202020204"/>
                <a:cs typeface="Arial" panose="020B0604020202020204"/>
              </a:rPr>
              <a:t>DỰ KIẾN TỔ CHỨC DẠY HỌC</a:t>
            </a:r>
          </a:p>
        </p:txBody>
      </p:sp>
      <p:graphicFrame>
        <p:nvGraphicFramePr>
          <p:cNvPr id="5" name="Diagram 4"/>
          <p:cNvGraphicFramePr/>
          <p:nvPr/>
        </p:nvGraphicFramePr>
        <p:xfrm>
          <a:off x="457200" y="2493472"/>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PHÂN BIỆT CÁC MÔN HỌC</a:t>
            </a:r>
          </a:p>
        </p:txBody>
      </p:sp>
      <p:sp>
        <p:nvSpPr>
          <p:cNvPr id="12" name="Oval 11"/>
          <p:cNvSpPr/>
          <p:nvPr/>
        </p:nvSpPr>
        <p:spPr>
          <a:xfrm>
            <a:off x="901257" y="3263439"/>
            <a:ext cx="2171209" cy="1979910"/>
          </a:xfrm>
          <a:prstGeom prst="ellipse">
            <a:avLst/>
          </a:prstGeom>
          <a:pattFill prst="ltDnDiag">
            <a:fgClr>
              <a:srgbClr val="FF0000"/>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ĐẠO ĐỨC HỌC</a:t>
            </a:r>
          </a:p>
        </p:txBody>
      </p:sp>
      <p:sp>
        <p:nvSpPr>
          <p:cNvPr id="13" name="Oval 12"/>
          <p:cNvSpPr/>
          <p:nvPr/>
        </p:nvSpPr>
        <p:spPr>
          <a:xfrm>
            <a:off x="2130243" y="4041748"/>
            <a:ext cx="3919101" cy="2198383"/>
          </a:xfrm>
          <a:prstGeom prst="ellipse">
            <a:avLst/>
          </a:prstGeom>
          <a:pattFill prst="wdDnDiag">
            <a:fgClr>
              <a:schemeClr val="accent6">
                <a:lumMod val="60000"/>
                <a:lumOff val="40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GIÁO DỤC LỐI SỐNG</a:t>
            </a:r>
          </a:p>
        </p:txBody>
      </p:sp>
      <p:sp>
        <p:nvSpPr>
          <p:cNvPr id="14" name="Oval 13"/>
          <p:cNvSpPr/>
          <p:nvPr/>
        </p:nvSpPr>
        <p:spPr>
          <a:xfrm>
            <a:off x="3359229" y="1945774"/>
            <a:ext cx="2690115" cy="2635329"/>
          </a:xfrm>
          <a:prstGeom prst="ellipse">
            <a:avLst/>
          </a:prstGeom>
          <a:pattFill prst="ltDnDiag">
            <a:fgClr>
              <a:schemeClr val="bg2">
                <a:lumMod val="50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KỸ NĂNG SỐNG</a:t>
            </a:r>
          </a:p>
        </p:txBody>
      </p:sp>
      <p:sp>
        <p:nvSpPr>
          <p:cNvPr id="15" name="Oval 14"/>
          <p:cNvSpPr/>
          <p:nvPr/>
        </p:nvSpPr>
        <p:spPr>
          <a:xfrm>
            <a:off x="5311952" y="2867456"/>
            <a:ext cx="3482128" cy="2717257"/>
          </a:xfrm>
          <a:prstGeom prst="ellipse">
            <a:avLst/>
          </a:prstGeom>
          <a:pattFill prst="ltDnDiag">
            <a:fgClr>
              <a:srgbClr val="FFFF00"/>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TÂM LÝ </a:t>
            </a:r>
          </a:p>
          <a:p>
            <a:pPr algn="ctr"/>
            <a:r>
              <a:rPr lang="en-US" b="1">
                <a:solidFill>
                  <a:srgbClr val="000000"/>
                </a:solidFill>
              </a:rPr>
              <a:t>HỌC ĐƯỜNG</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KHÁC BIỆT CĂN BẢN</a:t>
            </a:r>
          </a:p>
        </p:txBody>
      </p:sp>
      <p:graphicFrame>
        <p:nvGraphicFramePr>
          <p:cNvPr id="4" name="Content Placeholder 3"/>
          <p:cNvGraphicFramePr>
            <a:graphicFrameLocks noGrp="1"/>
          </p:cNvGraphicFramePr>
          <p:nvPr>
            <p:ph idx="1"/>
          </p:nvPr>
        </p:nvGraphicFramePr>
        <p:xfrm>
          <a:off x="163864" y="2171074"/>
          <a:ext cx="8766770" cy="468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2"/>
                </a:solidFill>
              </a:rPr>
              <a:t>CẤU TRÚC MỖI CHỦ ĐỀ</a:t>
            </a:r>
            <a:r>
              <a:rPr lang="en-US" dirty="0">
                <a:solidFill>
                  <a:schemeClr val="accent2"/>
                </a:solidFill>
              </a:rPr>
              <a:t/>
            </a:r>
            <a:br>
              <a:rPr lang="en-US" dirty="0">
                <a:solidFill>
                  <a:schemeClr val="accent2"/>
                </a:solidFill>
              </a:rPr>
            </a:br>
            <a:r>
              <a:rPr lang="en-US" sz="3500" b="1" dirty="0">
                <a:solidFill>
                  <a:srgbClr val="92D050"/>
                </a:solidFill>
              </a:rPr>
              <a:t>THỰC HÀNH TÂM LÝ HỌC ĐƯỜNG</a:t>
            </a:r>
          </a:p>
        </p:txBody>
      </p:sp>
      <p:graphicFrame>
        <p:nvGraphicFramePr>
          <p:cNvPr id="4" name="Diagram 3"/>
          <p:cNvGraphicFramePr/>
          <p:nvPr/>
        </p:nvGraphicFramePr>
        <p:xfrm>
          <a:off x="559871" y="1396999"/>
          <a:ext cx="8357107" cy="5266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
          <p:cNvSpPr>
            <a:spLocks noGrp="1"/>
          </p:cNvSpPr>
          <p:nvPr>
            <p:ph type="sldNum" sz="quarter" idx="10"/>
          </p:nvPr>
        </p:nvSpPr>
        <p:spPr/>
        <p:txBody>
          <a:bodyPr/>
          <a:lstStyle/>
          <a:p>
            <a:pPr>
              <a:defRPr/>
            </a:pPr>
            <a:fld id="{1D70A026-2F3D-4025-8CB7-99BBDF9DEE02}" type="slidenum">
              <a:rPr lang="en-US"/>
              <a:pPr>
                <a:defRPr/>
              </a:pPr>
              <a:t>88</a:t>
            </a:fld>
            <a:endParaRPr lang="en-US"/>
          </a:p>
        </p:txBody>
      </p:sp>
      <p:sp>
        <p:nvSpPr>
          <p:cNvPr id="1569794" name="Title 1569793"/>
          <p:cNvSpPr>
            <a:spLocks noGrp="1" noChangeArrowheads="1"/>
          </p:cNvSpPr>
          <p:nvPr>
            <p:ph type="title" idx="4294967295"/>
          </p:nvPr>
        </p:nvSpPr>
        <p:spPr>
          <a:xfrm>
            <a:off x="738187" y="0"/>
            <a:ext cx="7667625" cy="1306830"/>
          </a:xfrm>
        </p:spPr>
        <p:txBody>
          <a:bodyPr/>
          <a:lstStyle/>
          <a:p>
            <a:r>
              <a:rPr lang="en-US" sz="4000"/>
              <a:t>CÁCH HỌC TRUYỀN THỐNG</a:t>
            </a:r>
          </a:p>
        </p:txBody>
      </p:sp>
      <p:sp>
        <p:nvSpPr>
          <p:cNvPr id="361475" name="Oval 29698"/>
          <p:cNvSpPr>
            <a:spLocks noChangeArrowheads="1"/>
          </p:cNvSpPr>
          <p:nvPr/>
        </p:nvSpPr>
        <p:spPr bwMode="auto">
          <a:xfrm>
            <a:off x="3803650" y="1371600"/>
            <a:ext cx="1543050" cy="1136650"/>
          </a:xfrm>
          <a:prstGeom prst="ellipse">
            <a:avLst/>
          </a:prstGeom>
          <a:solidFill>
            <a:schemeClr val="hlink"/>
          </a:solidFill>
          <a:ln w="28575" algn="ctr">
            <a:solidFill>
              <a:schemeClr val="tx1"/>
            </a:solidFill>
            <a:round/>
          </a:ln>
        </p:spPr>
        <p:txBody>
          <a:bodyPr wrap="none" anchor="ctr"/>
          <a:lstStyle/>
          <a:p>
            <a:pPr algn="ctr"/>
            <a:r>
              <a:rPr lang="en-US" i="0"/>
              <a:t>Giảng viên</a:t>
            </a:r>
            <a:endParaRPr lang="en-US" sz="1800" i="0"/>
          </a:p>
        </p:txBody>
      </p:sp>
      <p:sp>
        <p:nvSpPr>
          <p:cNvPr id="361476" name="Oval 29699"/>
          <p:cNvSpPr>
            <a:spLocks noChangeArrowheads="1"/>
          </p:cNvSpPr>
          <p:nvPr/>
        </p:nvSpPr>
        <p:spPr bwMode="auto">
          <a:xfrm>
            <a:off x="3798888" y="4191000"/>
            <a:ext cx="1541462"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1477" name="Oval 29700"/>
          <p:cNvSpPr>
            <a:spLocks noChangeArrowheads="1"/>
          </p:cNvSpPr>
          <p:nvPr/>
        </p:nvSpPr>
        <p:spPr bwMode="auto">
          <a:xfrm>
            <a:off x="287338" y="4184650"/>
            <a:ext cx="1541462" cy="1136650"/>
          </a:xfrm>
          <a:prstGeom prst="ellipse">
            <a:avLst/>
          </a:prstGeom>
          <a:solidFill>
            <a:srgbClr val="00FFFF"/>
          </a:solidFill>
          <a:ln w="28575" algn="ctr">
            <a:solidFill>
              <a:schemeClr val="tx1"/>
            </a:solidFill>
            <a:round/>
          </a:ln>
        </p:spPr>
        <p:txBody>
          <a:bodyPr wrap="none" anchor="ctr"/>
          <a:lstStyle/>
          <a:p>
            <a:pPr algn="ctr"/>
            <a:r>
              <a:rPr lang="en-US" i="0"/>
              <a:t>Học viên</a:t>
            </a:r>
            <a:endParaRPr lang="en-US" sz="1800" i="0"/>
          </a:p>
        </p:txBody>
      </p:sp>
      <p:sp>
        <p:nvSpPr>
          <p:cNvPr id="361478" name="Oval 29701"/>
          <p:cNvSpPr>
            <a:spLocks noChangeArrowheads="1"/>
          </p:cNvSpPr>
          <p:nvPr/>
        </p:nvSpPr>
        <p:spPr bwMode="auto">
          <a:xfrm>
            <a:off x="2039938" y="4184650"/>
            <a:ext cx="1541462"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1479" name="Oval 29702"/>
          <p:cNvSpPr>
            <a:spLocks noChangeArrowheads="1"/>
          </p:cNvSpPr>
          <p:nvPr/>
        </p:nvSpPr>
        <p:spPr bwMode="auto">
          <a:xfrm>
            <a:off x="5562600" y="4184650"/>
            <a:ext cx="1541463"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1480" name="Oval 29703"/>
          <p:cNvSpPr>
            <a:spLocks noChangeArrowheads="1"/>
          </p:cNvSpPr>
          <p:nvPr/>
        </p:nvSpPr>
        <p:spPr bwMode="auto">
          <a:xfrm>
            <a:off x="7321550" y="4184650"/>
            <a:ext cx="1541463"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1569802" name="Straight Connector 1569801"/>
          <p:cNvSpPr>
            <a:spLocks noChangeShapeType="1"/>
          </p:cNvSpPr>
          <p:nvPr/>
        </p:nvSpPr>
        <p:spPr bwMode="auto">
          <a:xfrm flipH="1">
            <a:off x="1477963" y="2279650"/>
            <a:ext cx="2460625" cy="1981200"/>
          </a:xfrm>
          <a:prstGeom prst="line">
            <a:avLst/>
          </a:prstGeom>
          <a:noFill/>
          <a:ln w="57150" algn="ctr">
            <a:solidFill>
              <a:schemeClr val="tx1"/>
            </a:solidFill>
            <a:round/>
            <a:tailEnd type="triangle" w="med" len="med"/>
          </a:ln>
        </p:spPr>
        <p:txBody>
          <a:bodyPr/>
          <a:lstStyle/>
          <a:p>
            <a:endParaRPr lang="en-US"/>
          </a:p>
        </p:txBody>
      </p:sp>
      <p:sp>
        <p:nvSpPr>
          <p:cNvPr id="1569803" name="Straight Connector 1569802"/>
          <p:cNvSpPr>
            <a:spLocks noChangeShapeType="1"/>
          </p:cNvSpPr>
          <p:nvPr/>
        </p:nvSpPr>
        <p:spPr bwMode="auto">
          <a:xfrm>
            <a:off x="5205413" y="2279650"/>
            <a:ext cx="2462212" cy="1981200"/>
          </a:xfrm>
          <a:prstGeom prst="line">
            <a:avLst/>
          </a:prstGeom>
          <a:noFill/>
          <a:ln w="57150" algn="ctr">
            <a:solidFill>
              <a:schemeClr val="tx1"/>
            </a:solidFill>
            <a:round/>
            <a:tailEnd type="triangle" w="med" len="med"/>
          </a:ln>
        </p:spPr>
        <p:txBody>
          <a:bodyPr/>
          <a:lstStyle/>
          <a:p>
            <a:endParaRPr lang="en-US"/>
          </a:p>
        </p:txBody>
      </p:sp>
      <p:sp>
        <p:nvSpPr>
          <p:cNvPr id="1569804" name="Straight Connector 1569803"/>
          <p:cNvSpPr>
            <a:spLocks noChangeShapeType="1"/>
          </p:cNvSpPr>
          <p:nvPr/>
        </p:nvSpPr>
        <p:spPr bwMode="auto">
          <a:xfrm>
            <a:off x="4572000" y="2508250"/>
            <a:ext cx="0" cy="1676400"/>
          </a:xfrm>
          <a:prstGeom prst="line">
            <a:avLst/>
          </a:prstGeom>
          <a:noFill/>
          <a:ln w="57150" algn="ctr">
            <a:solidFill>
              <a:schemeClr val="tx1"/>
            </a:solidFill>
            <a:round/>
            <a:tailEnd type="triangle" w="med" len="med"/>
          </a:ln>
        </p:spPr>
        <p:txBody>
          <a:bodyPr/>
          <a:lstStyle/>
          <a:p>
            <a:endParaRPr lang="en-US"/>
          </a:p>
        </p:txBody>
      </p:sp>
      <p:sp>
        <p:nvSpPr>
          <p:cNvPr id="1569805" name="Straight Connector 1569804"/>
          <p:cNvSpPr>
            <a:spLocks noChangeShapeType="1"/>
          </p:cNvSpPr>
          <p:nvPr/>
        </p:nvSpPr>
        <p:spPr bwMode="auto">
          <a:xfrm flipH="1">
            <a:off x="2884488" y="2432050"/>
            <a:ext cx="1336675" cy="1752600"/>
          </a:xfrm>
          <a:prstGeom prst="line">
            <a:avLst/>
          </a:prstGeom>
          <a:noFill/>
          <a:ln w="57150" algn="ctr">
            <a:solidFill>
              <a:schemeClr val="tx1"/>
            </a:solidFill>
            <a:round/>
            <a:tailEnd type="triangle" w="med" len="med"/>
          </a:ln>
        </p:spPr>
        <p:txBody>
          <a:bodyPr/>
          <a:lstStyle/>
          <a:p>
            <a:endParaRPr lang="en-US"/>
          </a:p>
        </p:txBody>
      </p:sp>
      <p:sp>
        <p:nvSpPr>
          <p:cNvPr id="1569806" name="Straight Connector 1569805"/>
          <p:cNvSpPr>
            <a:spLocks noChangeShapeType="1"/>
          </p:cNvSpPr>
          <p:nvPr/>
        </p:nvSpPr>
        <p:spPr bwMode="auto">
          <a:xfrm>
            <a:off x="4994275" y="2432050"/>
            <a:ext cx="1266825" cy="1752600"/>
          </a:xfrm>
          <a:prstGeom prst="line">
            <a:avLst/>
          </a:prstGeom>
          <a:noFill/>
          <a:ln w="57150" algn="ctr">
            <a:solidFill>
              <a:schemeClr val="tx1"/>
            </a:solidFill>
            <a:round/>
            <a:tailEnd type="triangle" w="med" len="med"/>
          </a:ln>
        </p:spPr>
        <p:txBody>
          <a:bodyPr/>
          <a:lstStyle/>
          <a:p>
            <a:endParaRPr lang="en-US"/>
          </a:p>
        </p:txBody>
      </p:sp>
      <p:sp>
        <p:nvSpPr>
          <p:cNvPr id="1569807" name="TextBox 1569806"/>
          <p:cNvSpPr txBox="1">
            <a:spLocks noChangeArrowheads="1"/>
          </p:cNvSpPr>
          <p:nvPr/>
        </p:nvSpPr>
        <p:spPr bwMode="auto">
          <a:xfrm>
            <a:off x="298450" y="5278438"/>
            <a:ext cx="9074150" cy="1198562"/>
          </a:xfrm>
          <a:prstGeom prst="rect">
            <a:avLst/>
          </a:prstGeom>
          <a:noFill/>
          <a:ln w="9525">
            <a:noFill/>
            <a:miter lim="800000"/>
          </a:ln>
        </p:spPr>
        <p:txBody>
          <a:bodyPr>
            <a:spAutoFit/>
          </a:bodyPr>
          <a:lstStyle/>
          <a:p>
            <a:pPr algn="ctr">
              <a:lnSpc>
                <a:spcPct val="110000"/>
              </a:lnSpc>
              <a:spcBef>
                <a:spcPct val="50000"/>
              </a:spcBef>
            </a:pPr>
            <a:r>
              <a:rPr lang="en-US" sz="6600" b="1" i="0">
                <a:solidFill>
                  <a:srgbClr val="FF0000"/>
                </a:solidFill>
                <a:effectLst>
                  <a:outerShdw blurRad="38100" dist="38100" dir="2700000" algn="tl">
                    <a:srgbClr val="C0C0C0"/>
                  </a:outerShdw>
                </a:effectLst>
              </a:rPr>
              <a:t>N</a:t>
            </a:r>
            <a:r>
              <a:rPr lang="en-US" sz="6600" b="1" i="0">
                <a:solidFill>
                  <a:srgbClr val="000066"/>
                </a:solidFill>
                <a:effectLst>
                  <a:outerShdw blurRad="38100" dist="38100" dir="2700000" algn="tl">
                    <a:srgbClr val="C0C0C0"/>
                  </a:outerShdw>
                </a:effectLst>
              </a:rPr>
              <a:t>o</a:t>
            </a:r>
            <a:r>
              <a:rPr lang="en-US" sz="6600" b="1" i="0">
                <a:effectLst>
                  <a:outerShdw blurRad="38100" dist="38100" dir="2700000" algn="tl">
                    <a:srgbClr val="C0C0C0"/>
                  </a:outerShdw>
                </a:effectLst>
                <a:latin typeface=".VnArial" pitchFamily="34" charset="0"/>
              </a:rPr>
              <a:t> </a:t>
            </a:r>
            <a:r>
              <a:rPr lang="en-US" sz="6600" b="1" i="0">
                <a:solidFill>
                  <a:srgbClr val="FF0000"/>
                </a:solidFill>
                <a:effectLst>
                  <a:outerShdw blurRad="38100" dist="38100" dir="2700000" algn="tl">
                    <a:srgbClr val="C0C0C0"/>
                  </a:outerShdw>
                </a:effectLst>
              </a:rPr>
              <a:t>A</a:t>
            </a:r>
            <a:r>
              <a:rPr lang="en-US" sz="6600" b="1" i="0">
                <a:solidFill>
                  <a:srgbClr val="000066"/>
                </a:solidFill>
                <a:effectLst>
                  <a:outerShdw blurRad="38100" dist="38100" dir="2700000" algn="tl">
                    <a:srgbClr val="C0C0C0"/>
                  </a:outerShdw>
                </a:effectLst>
              </a:rPr>
              <a:t>ction,</a:t>
            </a:r>
            <a:r>
              <a:rPr lang="en-US" sz="6600" b="1" i="0">
                <a:effectLst>
                  <a:outerShdw blurRad="38100" dist="38100" dir="2700000" algn="tl">
                    <a:srgbClr val="C0C0C0"/>
                  </a:outerShdw>
                </a:effectLst>
                <a:latin typeface=".VnArial" pitchFamily="34" charset="0"/>
              </a:rPr>
              <a:t> </a:t>
            </a:r>
            <a:r>
              <a:rPr lang="en-US" sz="6600" b="1" i="0">
                <a:solidFill>
                  <a:srgbClr val="FF0000"/>
                </a:solidFill>
                <a:effectLst>
                  <a:outerShdw blurRad="38100" dist="38100" dir="2700000" algn="tl">
                    <a:srgbClr val="C0C0C0"/>
                  </a:outerShdw>
                </a:effectLst>
              </a:rPr>
              <a:t>T</a:t>
            </a:r>
            <a:r>
              <a:rPr lang="en-US" sz="6600" b="1" i="0">
                <a:solidFill>
                  <a:srgbClr val="000066"/>
                </a:solidFill>
                <a:effectLst>
                  <a:outerShdw blurRad="38100" dist="38100" dir="2700000" algn="tl">
                    <a:srgbClr val="C0C0C0"/>
                  </a:outerShdw>
                </a:effectLst>
              </a:rPr>
              <a:t>alk</a:t>
            </a:r>
            <a:r>
              <a:rPr lang="en-US" sz="6600" b="1" i="0">
                <a:effectLst>
                  <a:outerShdw blurRad="38100" dist="38100" dir="2700000" algn="tl">
                    <a:srgbClr val="C0C0C0"/>
                  </a:outerShdw>
                </a:effectLst>
                <a:latin typeface=".VnArial" pitchFamily="34" charset="0"/>
              </a:rPr>
              <a:t> </a:t>
            </a:r>
            <a:r>
              <a:rPr lang="en-US" sz="6600" b="1" i="0">
                <a:solidFill>
                  <a:srgbClr val="FF0000"/>
                </a:solidFill>
                <a:effectLst>
                  <a:outerShdw blurRad="38100" dist="38100" dir="2700000" algn="tl">
                    <a:srgbClr val="C0C0C0"/>
                  </a:outerShdw>
                </a:effectLst>
              </a:rPr>
              <a:t>O</a:t>
            </a:r>
            <a:r>
              <a:rPr lang="en-US" sz="6600" b="1" i="0">
                <a:solidFill>
                  <a:srgbClr val="000066"/>
                </a:solidFill>
                <a:effectLst>
                  <a:outerShdw blurRad="38100" dist="38100" dir="2700000" algn="tl">
                    <a:srgbClr val="C0C0C0"/>
                  </a:outerShdw>
                </a:effectLst>
              </a:rPr>
              <a:t>nly</a:t>
            </a:r>
          </a:p>
        </p:txBody>
      </p:sp>
      <p:sp>
        <p:nvSpPr>
          <p:cNvPr id="16" name="TextBox 15"/>
          <p:cNvSpPr txBox="1">
            <a:spLocks noChangeArrowheads="1"/>
          </p:cNvSpPr>
          <p:nvPr/>
        </p:nvSpPr>
        <p:spPr bwMode="auto">
          <a:xfrm>
            <a:off x="381000" y="2514600"/>
            <a:ext cx="8369300" cy="1568450"/>
          </a:xfrm>
          <a:prstGeom prst="rect">
            <a:avLst/>
          </a:prstGeom>
          <a:noFill/>
          <a:ln w="9525">
            <a:noFill/>
            <a:miter lim="800000"/>
          </a:ln>
        </p:spPr>
        <p:txBody>
          <a:bodyPr>
            <a:spAutoFit/>
          </a:bodyPr>
          <a:lstStyle/>
          <a:p>
            <a:pPr algn="ctr">
              <a:lnSpc>
                <a:spcPct val="110000"/>
              </a:lnSpc>
              <a:spcBef>
                <a:spcPct val="50000"/>
              </a:spcBef>
            </a:pPr>
            <a:r>
              <a:rPr lang="en-US" sz="8800" b="1" i="0">
                <a:solidFill>
                  <a:srgbClr val="FF0000"/>
                </a:solidFill>
              </a:rPr>
              <a:t>NATO</a:t>
            </a:r>
            <a:endParaRPr lang="en-US" sz="4000" i="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98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98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698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98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698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iterate type="lt">
                                    <p:tmAbs val="0"/>
                                  </p:iterate>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iterate type="lt">
                                    <p:tmPct val="100000"/>
                                  </p:iterate>
                                  <p:childTnLst>
                                    <p:set>
                                      <p:cBhvr>
                                        <p:cTn id="26" dur="1" fill="hold">
                                          <p:stCondLst>
                                            <p:cond delay="0"/>
                                          </p:stCondLst>
                                        </p:cTn>
                                        <p:tgtEl>
                                          <p:spTgt spid="1569807"/>
                                        </p:tgtEl>
                                        <p:attrNameLst>
                                          <p:attrName>style.visibility</p:attrName>
                                        </p:attrNameLst>
                                      </p:cBhvr>
                                      <p:to>
                                        <p:strVal val="visible"/>
                                      </p:to>
                                    </p:set>
                                    <p:anim calcmode="lin" valueType="num">
                                      <p:cBhvr additive="base">
                                        <p:cTn id="27" dur="75" fill="hold"/>
                                        <p:tgtEl>
                                          <p:spTgt spid="1569807"/>
                                        </p:tgtEl>
                                        <p:attrNameLst>
                                          <p:attrName>ppt_x</p:attrName>
                                        </p:attrNameLst>
                                      </p:cBhvr>
                                      <p:tavLst>
                                        <p:tav tm="0">
                                          <p:val>
                                            <p:strVal val="1+#ppt_w/2"/>
                                          </p:val>
                                        </p:tav>
                                        <p:tav tm="100000">
                                          <p:val>
                                            <p:strVal val="#ppt_x"/>
                                          </p:val>
                                        </p:tav>
                                      </p:tavLst>
                                    </p:anim>
                                    <p:anim calcmode="lin" valueType="num">
                                      <p:cBhvr additive="base">
                                        <p:cTn id="28" dur="75" fill="hold"/>
                                        <p:tgtEl>
                                          <p:spTgt spid="15698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802" grpId="0" bldLvl="0" animBg="1"/>
      <p:bldP spid="1569803" grpId="0" bldLvl="0" animBg="1"/>
      <p:bldP spid="1569804" grpId="0" bldLvl="0" animBg="1"/>
      <p:bldP spid="1569805" grpId="0" bldLvl="0" animBg="1"/>
      <p:bldP spid="1569806" grpId="0" bldLvl="0" animBg="1"/>
      <p:bldP spid="16" grpId="0"/>
      <p:bldP spid="16"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p:cNvSpPr>
            <a:spLocks noGrp="1"/>
          </p:cNvSpPr>
          <p:nvPr>
            <p:ph type="sldNum" sz="quarter" idx="10"/>
          </p:nvPr>
        </p:nvSpPr>
        <p:spPr/>
        <p:txBody>
          <a:bodyPr/>
          <a:lstStyle/>
          <a:p>
            <a:pPr>
              <a:defRPr/>
            </a:pPr>
            <a:fld id="{42237DAF-A570-4528-A139-4E67703A80BC}" type="slidenum">
              <a:rPr lang="en-US"/>
              <a:pPr>
                <a:defRPr/>
              </a:pPr>
              <a:t>89</a:t>
            </a:fld>
            <a:endParaRPr lang="en-US"/>
          </a:p>
        </p:txBody>
      </p:sp>
      <p:sp>
        <p:nvSpPr>
          <p:cNvPr id="1571842" name="Title 1571841"/>
          <p:cNvSpPr>
            <a:spLocks noGrp="1" noChangeArrowheads="1"/>
          </p:cNvSpPr>
          <p:nvPr>
            <p:ph type="title" idx="4294967295"/>
          </p:nvPr>
        </p:nvSpPr>
        <p:spPr>
          <a:xfrm>
            <a:off x="738187" y="0"/>
            <a:ext cx="7667625" cy="1209040"/>
          </a:xfrm>
        </p:spPr>
        <p:txBody>
          <a:bodyPr>
            <a:normAutofit/>
          </a:bodyPr>
          <a:lstStyle/>
          <a:p>
            <a:r>
              <a:rPr lang="en-US" sz="4000"/>
              <a:t>HỌC QUA TRẢI NGHIỆM</a:t>
            </a:r>
          </a:p>
        </p:txBody>
      </p:sp>
      <p:sp>
        <p:nvSpPr>
          <p:cNvPr id="363523" name="Oval 31746"/>
          <p:cNvSpPr>
            <a:spLocks noChangeArrowheads="1"/>
          </p:cNvSpPr>
          <p:nvPr/>
        </p:nvSpPr>
        <p:spPr bwMode="auto">
          <a:xfrm>
            <a:off x="3803650" y="1219200"/>
            <a:ext cx="1541463" cy="981075"/>
          </a:xfrm>
          <a:prstGeom prst="ellipse">
            <a:avLst/>
          </a:prstGeom>
          <a:solidFill>
            <a:schemeClr val="hlink"/>
          </a:solidFill>
          <a:ln w="28575" algn="ctr">
            <a:solidFill>
              <a:schemeClr val="tx1"/>
            </a:solidFill>
            <a:round/>
          </a:ln>
        </p:spPr>
        <p:txBody>
          <a:bodyPr wrap="none" anchor="ctr"/>
          <a:lstStyle/>
          <a:p>
            <a:pPr algn="ctr"/>
            <a:r>
              <a:rPr lang="en-US" i="0"/>
              <a:t>Giảng viên</a:t>
            </a:r>
            <a:endParaRPr lang="en-US" sz="1800" i="0"/>
          </a:p>
        </p:txBody>
      </p:sp>
      <p:sp>
        <p:nvSpPr>
          <p:cNvPr id="363524" name="Oval 31747"/>
          <p:cNvSpPr>
            <a:spLocks noChangeArrowheads="1"/>
          </p:cNvSpPr>
          <p:nvPr/>
        </p:nvSpPr>
        <p:spPr bwMode="auto">
          <a:xfrm>
            <a:off x="3798888" y="4581525"/>
            <a:ext cx="1541462" cy="981075"/>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5" name="Oval 31748"/>
          <p:cNvSpPr>
            <a:spLocks noChangeArrowheads="1"/>
          </p:cNvSpPr>
          <p:nvPr/>
        </p:nvSpPr>
        <p:spPr bwMode="auto">
          <a:xfrm>
            <a:off x="1554163" y="2074863"/>
            <a:ext cx="1541462" cy="981075"/>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6" name="Oval 31749"/>
          <p:cNvSpPr>
            <a:spLocks noChangeArrowheads="1"/>
          </p:cNvSpPr>
          <p:nvPr/>
        </p:nvSpPr>
        <p:spPr bwMode="auto">
          <a:xfrm>
            <a:off x="1547813" y="3659188"/>
            <a:ext cx="1541462" cy="982662"/>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7" name="Oval 31750"/>
          <p:cNvSpPr>
            <a:spLocks noChangeArrowheads="1"/>
          </p:cNvSpPr>
          <p:nvPr/>
        </p:nvSpPr>
        <p:spPr bwMode="auto">
          <a:xfrm>
            <a:off x="6054725" y="3659188"/>
            <a:ext cx="1541463" cy="982662"/>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8" name="Oval 31751"/>
          <p:cNvSpPr>
            <a:spLocks noChangeArrowheads="1"/>
          </p:cNvSpPr>
          <p:nvPr/>
        </p:nvSpPr>
        <p:spPr bwMode="auto">
          <a:xfrm>
            <a:off x="6048375" y="2068513"/>
            <a:ext cx="1541463" cy="982662"/>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grpSp>
        <p:nvGrpSpPr>
          <p:cNvPr id="2" name="Group 26"/>
          <p:cNvGrpSpPr/>
          <p:nvPr/>
        </p:nvGrpSpPr>
        <p:grpSpPr bwMode="auto">
          <a:xfrm>
            <a:off x="2320925" y="1878013"/>
            <a:ext cx="4502150" cy="3025775"/>
            <a:chOff x="1462" y="1183"/>
            <a:chExt cx="2836" cy="1906"/>
          </a:xfrm>
        </p:grpSpPr>
        <p:sp>
          <p:nvSpPr>
            <p:cNvPr id="363530" name="Straight Connector 31754"/>
            <p:cNvSpPr>
              <a:spLocks noChangeShapeType="1"/>
            </p:cNvSpPr>
            <p:nvPr/>
          </p:nvSpPr>
          <p:spPr bwMode="auto">
            <a:xfrm>
              <a:off x="2880" y="1390"/>
              <a:ext cx="0" cy="1492"/>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1" name="Straight Connector 31755"/>
            <p:cNvSpPr>
              <a:spLocks noChangeShapeType="1"/>
            </p:cNvSpPr>
            <p:nvPr/>
          </p:nvSpPr>
          <p:spPr bwMode="auto">
            <a:xfrm>
              <a:off x="1950" y="1639"/>
              <a:ext cx="1860" cy="0"/>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2" name="Straight Connector 31756"/>
            <p:cNvSpPr>
              <a:spLocks noChangeShapeType="1"/>
            </p:cNvSpPr>
            <p:nvPr/>
          </p:nvSpPr>
          <p:spPr bwMode="auto">
            <a:xfrm>
              <a:off x="1950" y="2633"/>
              <a:ext cx="1860" cy="0"/>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3" name="Straight Connector 31757"/>
            <p:cNvSpPr>
              <a:spLocks noChangeShapeType="1"/>
            </p:cNvSpPr>
            <p:nvPr/>
          </p:nvSpPr>
          <p:spPr bwMode="auto">
            <a:xfrm>
              <a:off x="1462" y="1929"/>
              <a:ext cx="0" cy="373"/>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4" name="Straight Connector 31758"/>
            <p:cNvSpPr>
              <a:spLocks noChangeShapeType="1"/>
            </p:cNvSpPr>
            <p:nvPr/>
          </p:nvSpPr>
          <p:spPr bwMode="auto">
            <a:xfrm flipV="1">
              <a:off x="1861" y="1183"/>
              <a:ext cx="576" cy="248"/>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5" name="Straight Connector 31759"/>
            <p:cNvSpPr>
              <a:spLocks noChangeShapeType="1"/>
            </p:cNvSpPr>
            <p:nvPr/>
          </p:nvSpPr>
          <p:spPr bwMode="auto">
            <a:xfrm>
              <a:off x="1861" y="2799"/>
              <a:ext cx="576" cy="290"/>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6" name="Straight Connector 31760"/>
            <p:cNvSpPr>
              <a:spLocks noChangeShapeType="1"/>
            </p:cNvSpPr>
            <p:nvPr/>
          </p:nvSpPr>
          <p:spPr bwMode="auto">
            <a:xfrm flipV="1">
              <a:off x="3323" y="2799"/>
              <a:ext cx="576" cy="249"/>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7" name="Straight Connector 31761"/>
            <p:cNvSpPr>
              <a:spLocks noChangeShapeType="1"/>
            </p:cNvSpPr>
            <p:nvPr/>
          </p:nvSpPr>
          <p:spPr bwMode="auto">
            <a:xfrm>
              <a:off x="4298" y="1929"/>
              <a:ext cx="0" cy="373"/>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8" name="Straight Connector 31762"/>
            <p:cNvSpPr>
              <a:spLocks noChangeShapeType="1"/>
            </p:cNvSpPr>
            <p:nvPr/>
          </p:nvSpPr>
          <p:spPr bwMode="auto">
            <a:xfrm>
              <a:off x="3323" y="1224"/>
              <a:ext cx="576" cy="207"/>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9" name="Straight Connector 31763"/>
            <p:cNvSpPr>
              <a:spLocks noChangeShapeType="1"/>
            </p:cNvSpPr>
            <p:nvPr/>
          </p:nvSpPr>
          <p:spPr bwMode="auto">
            <a:xfrm flipV="1">
              <a:off x="1817" y="1348"/>
              <a:ext cx="797" cy="1037"/>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0" name="Straight Connector 31764"/>
            <p:cNvSpPr>
              <a:spLocks noChangeShapeType="1"/>
            </p:cNvSpPr>
            <p:nvPr/>
          </p:nvSpPr>
          <p:spPr bwMode="auto">
            <a:xfrm>
              <a:off x="3146" y="1348"/>
              <a:ext cx="842" cy="1037"/>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1" name="Straight Connector 31765"/>
            <p:cNvSpPr>
              <a:spLocks noChangeShapeType="1"/>
            </p:cNvSpPr>
            <p:nvPr/>
          </p:nvSpPr>
          <p:spPr bwMode="auto">
            <a:xfrm>
              <a:off x="1817" y="1846"/>
              <a:ext cx="797" cy="1078"/>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2" name="Straight Connector 31766"/>
            <p:cNvSpPr>
              <a:spLocks noChangeShapeType="1"/>
            </p:cNvSpPr>
            <p:nvPr/>
          </p:nvSpPr>
          <p:spPr bwMode="auto">
            <a:xfrm flipH="1">
              <a:off x="3146" y="1846"/>
              <a:ext cx="842" cy="1078"/>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3" name="Straight Connector 31767"/>
            <p:cNvSpPr>
              <a:spLocks noChangeShapeType="1"/>
            </p:cNvSpPr>
            <p:nvPr/>
          </p:nvSpPr>
          <p:spPr bwMode="auto">
            <a:xfrm>
              <a:off x="1905" y="1763"/>
              <a:ext cx="1950" cy="746"/>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4" name="Straight Connector 31768"/>
            <p:cNvSpPr>
              <a:spLocks noChangeShapeType="1"/>
            </p:cNvSpPr>
            <p:nvPr/>
          </p:nvSpPr>
          <p:spPr bwMode="auto">
            <a:xfrm flipH="1">
              <a:off x="1905" y="1763"/>
              <a:ext cx="1950" cy="746"/>
            </a:xfrm>
            <a:prstGeom prst="line">
              <a:avLst/>
            </a:prstGeom>
            <a:noFill/>
            <a:ln w="38100" algn="ctr">
              <a:solidFill>
                <a:schemeClr val="tx1"/>
              </a:solidFill>
              <a:round/>
              <a:headEnd type="triangle" w="med" len="med"/>
              <a:tailEnd type="triangle" w="med" len="med"/>
            </a:ln>
          </p:spPr>
          <p:txBody>
            <a:bodyPr/>
            <a:lstStyle/>
            <a:p>
              <a:endParaRPr lang="en-US"/>
            </a:p>
          </p:txBody>
        </p:sp>
      </p:grpSp>
      <p:sp>
        <p:nvSpPr>
          <p:cNvPr id="1571865" name="TextBox 1571864"/>
          <p:cNvSpPr txBox="1">
            <a:spLocks noChangeArrowheads="1"/>
          </p:cNvSpPr>
          <p:nvPr/>
        </p:nvSpPr>
        <p:spPr bwMode="auto">
          <a:xfrm>
            <a:off x="0" y="5486400"/>
            <a:ext cx="9074150" cy="1098550"/>
          </a:xfrm>
          <a:prstGeom prst="rect">
            <a:avLst/>
          </a:prstGeom>
          <a:noFill/>
          <a:ln w="9525">
            <a:noFill/>
            <a:miter lim="800000"/>
          </a:ln>
        </p:spPr>
        <p:txBody>
          <a:bodyPr>
            <a:spAutoFit/>
          </a:bodyPr>
          <a:lstStyle/>
          <a:p>
            <a:pPr algn="ctr">
              <a:lnSpc>
                <a:spcPct val="110000"/>
              </a:lnSpc>
              <a:spcBef>
                <a:spcPct val="50000"/>
              </a:spcBef>
            </a:pPr>
            <a:r>
              <a:rPr lang="en-US" sz="6000" i="0">
                <a:effectLst>
                  <a:outerShdw blurRad="38100" dist="38100" dir="2700000" algn="tl">
                    <a:srgbClr val="C0C0C0"/>
                  </a:outerShdw>
                </a:effectLst>
              </a:rPr>
              <a:t> </a:t>
            </a:r>
            <a:r>
              <a:rPr lang="en-US" sz="6000" b="1" i="0">
                <a:solidFill>
                  <a:srgbClr val="FF0000"/>
                </a:solidFill>
                <a:effectLst>
                  <a:outerShdw blurRad="38100" dist="38100" dir="2700000" algn="tl">
                    <a:srgbClr val="C0C0C0"/>
                  </a:outerShdw>
                </a:effectLst>
              </a:rPr>
              <a:t>A</a:t>
            </a:r>
            <a:r>
              <a:rPr lang="en-US" sz="6000" b="1" i="0">
                <a:solidFill>
                  <a:srgbClr val="000066"/>
                </a:solidFill>
                <a:effectLst>
                  <a:outerShdw blurRad="38100" dist="38100" dir="2700000" algn="tl">
                    <a:srgbClr val="C0C0C0"/>
                  </a:outerShdw>
                </a:effectLst>
              </a:rPr>
              <a:t>ction</a:t>
            </a:r>
            <a:r>
              <a:rPr lang="en-US" sz="6000" b="1" i="0">
                <a:effectLst>
                  <a:outerShdw blurRad="38100" dist="38100" dir="2700000" algn="tl">
                    <a:srgbClr val="C0C0C0"/>
                  </a:outerShdw>
                </a:effectLst>
                <a:latin typeface=".VnArial" pitchFamily="34" charset="0"/>
              </a:rPr>
              <a:t> </a:t>
            </a:r>
            <a:r>
              <a:rPr lang="en-US" sz="6000" b="1" i="0">
                <a:solidFill>
                  <a:srgbClr val="FF0000"/>
                </a:solidFill>
                <a:effectLst>
                  <a:outerShdw blurRad="38100" dist="38100" dir="2700000" algn="tl">
                    <a:srgbClr val="C0C0C0"/>
                  </a:outerShdw>
                </a:effectLst>
              </a:rPr>
              <a:t>F</a:t>
            </a:r>
            <a:r>
              <a:rPr lang="en-US" sz="6000" b="1" i="0">
                <a:solidFill>
                  <a:srgbClr val="000066"/>
                </a:solidFill>
                <a:effectLst>
                  <a:outerShdw blurRad="38100" dist="38100" dir="2700000" algn="tl">
                    <a:srgbClr val="C0C0C0"/>
                  </a:outerShdw>
                </a:effectLst>
              </a:rPr>
              <a:t>irst,</a:t>
            </a:r>
            <a:r>
              <a:rPr lang="en-US" sz="6000" b="1" i="0">
                <a:effectLst>
                  <a:outerShdw blurRad="38100" dist="38100" dir="2700000" algn="tl">
                    <a:srgbClr val="C0C0C0"/>
                  </a:outerShdw>
                </a:effectLst>
                <a:latin typeface=".VnArial" pitchFamily="34" charset="0"/>
              </a:rPr>
              <a:t> </a:t>
            </a:r>
            <a:r>
              <a:rPr lang="en-US" sz="6000" b="1" i="0">
                <a:solidFill>
                  <a:srgbClr val="FF0000"/>
                </a:solidFill>
                <a:effectLst>
                  <a:outerShdw blurRad="38100" dist="38100" dir="2700000" algn="tl">
                    <a:srgbClr val="C0C0C0"/>
                  </a:outerShdw>
                </a:effectLst>
              </a:rPr>
              <a:t>T</a:t>
            </a:r>
            <a:r>
              <a:rPr lang="en-US" sz="6000" b="1" i="0">
                <a:solidFill>
                  <a:srgbClr val="000066"/>
                </a:solidFill>
                <a:effectLst>
                  <a:outerShdw blurRad="38100" dist="38100" dir="2700000" algn="tl">
                    <a:srgbClr val="C0C0C0"/>
                  </a:outerShdw>
                </a:effectLst>
              </a:rPr>
              <a:t>alk</a:t>
            </a:r>
            <a:r>
              <a:rPr lang="en-US" sz="6000" b="1" i="0">
                <a:effectLst>
                  <a:outerShdw blurRad="38100" dist="38100" dir="2700000" algn="tl">
                    <a:srgbClr val="C0C0C0"/>
                  </a:outerShdw>
                </a:effectLst>
                <a:latin typeface=".VnArial" pitchFamily="34" charset="0"/>
              </a:rPr>
              <a:t> </a:t>
            </a:r>
            <a:r>
              <a:rPr lang="en-US" sz="6000" b="1" i="0">
                <a:solidFill>
                  <a:srgbClr val="FF0000"/>
                </a:solidFill>
                <a:effectLst>
                  <a:outerShdw blurRad="38100" dist="38100" dir="2700000" algn="tl">
                    <a:srgbClr val="C0C0C0"/>
                  </a:outerShdw>
                </a:effectLst>
              </a:rPr>
              <a:t>A</a:t>
            </a:r>
            <a:r>
              <a:rPr lang="en-US" sz="6000" b="1" i="0">
                <a:solidFill>
                  <a:srgbClr val="000066"/>
                </a:solidFill>
                <a:effectLst>
                  <a:outerShdw blurRad="38100" dist="38100" dir="2700000" algn="tl">
                    <a:srgbClr val="C0C0C0"/>
                  </a:outerShdw>
                </a:effectLst>
              </a:rPr>
              <a:t>fter</a:t>
            </a:r>
          </a:p>
        </p:txBody>
      </p:sp>
      <p:sp>
        <p:nvSpPr>
          <p:cNvPr id="27" name="TextBox 26"/>
          <p:cNvSpPr txBox="1">
            <a:spLocks noChangeArrowheads="1"/>
          </p:cNvSpPr>
          <p:nvPr/>
        </p:nvSpPr>
        <p:spPr bwMode="auto">
          <a:xfrm>
            <a:off x="381000" y="2514600"/>
            <a:ext cx="8369300" cy="1568450"/>
          </a:xfrm>
          <a:prstGeom prst="rect">
            <a:avLst/>
          </a:prstGeom>
          <a:noFill/>
          <a:ln w="9525">
            <a:noFill/>
            <a:miter lim="800000"/>
          </a:ln>
        </p:spPr>
        <p:txBody>
          <a:bodyPr>
            <a:spAutoFit/>
          </a:bodyPr>
          <a:lstStyle/>
          <a:p>
            <a:pPr algn="ctr">
              <a:lnSpc>
                <a:spcPct val="110000"/>
              </a:lnSpc>
              <a:spcBef>
                <a:spcPct val="50000"/>
              </a:spcBef>
            </a:pPr>
            <a:r>
              <a:rPr lang="en-US" sz="8800" b="1" i="0">
                <a:solidFill>
                  <a:srgbClr val="FF0000"/>
                </a:solidFill>
                <a:effectLst>
                  <a:outerShdw blurRad="38100" dist="38100" dir="2700000" algn="tl">
                    <a:srgbClr val="C0C0C0"/>
                  </a:outerShdw>
                </a:effectLst>
              </a:rPr>
              <a:t>AFTA</a:t>
            </a:r>
            <a:endParaRPr lang="en-US" sz="4000" i="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iterate type="lt">
                                    <p:tmAbs val="0"/>
                                  </p:iterate>
                                  <p:childTnLst>
                                    <p:set>
                                      <p:cBhvr>
                                        <p:cTn id="15" dur="1" fill="hold">
                                          <p:stCondLst>
                                            <p:cond delay="0"/>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iterate type="lt">
                                    <p:tmPct val="100000"/>
                                  </p:iterate>
                                  <p:childTnLst>
                                    <p:set>
                                      <p:cBhvr>
                                        <p:cTn id="19" dur="1" fill="hold">
                                          <p:stCondLst>
                                            <p:cond delay="0"/>
                                          </p:stCondLst>
                                        </p:cTn>
                                        <p:tgtEl>
                                          <p:spTgt spid="1571865"/>
                                        </p:tgtEl>
                                        <p:attrNameLst>
                                          <p:attrName>style.visibility</p:attrName>
                                        </p:attrNameLst>
                                      </p:cBhvr>
                                      <p:to>
                                        <p:strVal val="visible"/>
                                      </p:to>
                                    </p:set>
                                    <p:anim calcmode="lin" valueType="num">
                                      <p:cBhvr additive="base">
                                        <p:cTn id="20" dur="75" fill="hold"/>
                                        <p:tgtEl>
                                          <p:spTgt spid="1571865"/>
                                        </p:tgtEl>
                                        <p:attrNameLst>
                                          <p:attrName>ppt_x</p:attrName>
                                        </p:attrNameLst>
                                      </p:cBhvr>
                                      <p:tavLst>
                                        <p:tav tm="0">
                                          <p:val>
                                            <p:strVal val="1+#ppt_w/2"/>
                                          </p:val>
                                        </p:tav>
                                        <p:tav tm="100000">
                                          <p:val>
                                            <p:strVal val="#ppt_x"/>
                                          </p:val>
                                        </p:tav>
                                      </p:tavLst>
                                    </p:anim>
                                    <p:anim calcmode="lin" valueType="num">
                                      <p:cBhvr additive="base">
                                        <p:cTn id="21" dur="75" fill="hold"/>
                                        <p:tgtEl>
                                          <p:spTgt spid="15718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865" grpId="0" autoUpdateAnimBg="0"/>
      <p:bldP spid="27" grpId="0"/>
      <p:bldP spid="2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NỘI DUNG BỒI DƯỠNG</a:t>
            </a:r>
          </a:p>
        </p:txBody>
      </p:sp>
      <p:sp>
        <p:nvSpPr>
          <p:cNvPr id="3" name="Content Placeholder 2"/>
          <p:cNvSpPr>
            <a:spLocks noGrp="1"/>
          </p:cNvSpPr>
          <p:nvPr>
            <p:ph sz="half" idx="1"/>
          </p:nvPr>
        </p:nvSpPr>
        <p:spPr>
          <a:xfrm>
            <a:off x="457200" y="2719208"/>
            <a:ext cx="8514735" cy="2663954"/>
          </a:xfrm>
        </p:spPr>
        <p:txBody>
          <a:bodyPr>
            <a:normAutofit/>
          </a:bodyPr>
          <a:lstStyle/>
          <a:p>
            <a:r>
              <a:rPr lang="en-US" sz="3600" dirty="0" err="1">
                <a:solidFill>
                  <a:schemeClr val="tx1"/>
                </a:solidFill>
                <a:latin typeface="Times New Roman" panose="02020603050405020304" charset="0"/>
                <a:cs typeface="Times New Roman" panose="02020603050405020304" charset="0"/>
              </a:rPr>
              <a:t>Kiến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cơ</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Đặc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lứa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tuổi</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Những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chuyên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biệt</a:t>
            </a:r>
            <a:r>
              <a:rPr lang="en-US" sz="3600" dirty="0">
                <a:solidFill>
                  <a:schemeClr val="tx1"/>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lide Number Placeholder 1"/>
          <p:cNvSpPr>
            <a:spLocks noGrp="1"/>
          </p:cNvSpPr>
          <p:nvPr>
            <p:ph type="sldNum" sz="quarter" idx="12"/>
          </p:nvPr>
        </p:nvSpPr>
        <p:spPr>
          <a:xfrm>
            <a:off x="457200" y="6248400"/>
            <a:ext cx="2133600" cy="457200"/>
          </a:xfrm>
        </p:spPr>
        <p:txBody>
          <a:bodyPr/>
          <a:lstStyle/>
          <a:p>
            <a:pPr algn="l">
              <a:defRPr/>
            </a:pPr>
            <a:fld id="{91AB95E0-E54A-41B0-9B3A-42D3C2B7C36B}" type="slidenum">
              <a:rPr lang="en-US"/>
              <a:pPr algn="l">
                <a:defRPr/>
              </a:pPr>
              <a:t>90</a:t>
            </a:fld>
            <a:endParaRPr lang="en-US"/>
          </a:p>
        </p:txBody>
      </p:sp>
      <p:sp>
        <p:nvSpPr>
          <p:cNvPr id="9219" name="Shape 40"/>
          <p:cNvSpPr txBox="1">
            <a:spLocks noGrp="1"/>
          </p:cNvSpPr>
          <p:nvPr/>
        </p:nvSpPr>
        <p:spPr bwMode="auto">
          <a:xfrm>
            <a:off x="6813550" y="6477000"/>
            <a:ext cx="2155825" cy="304800"/>
          </a:xfrm>
          <a:prstGeom prst="rect">
            <a:avLst/>
          </a:prstGeom>
          <a:noFill/>
          <a:ln w="9525" algn="ctr">
            <a:noFill/>
            <a:miter lim="800000"/>
            <a:headEnd/>
            <a:tailEnd/>
          </a:ln>
        </p:spPr>
        <p:txBody>
          <a:bodyPr/>
          <a:lstStyle/>
          <a:p>
            <a:pPr algn="r"/>
            <a:fld id="{C33BB859-3804-4B66-A43D-552881948A85}" type="slidenum">
              <a:rPr lang="vi-VN" sz="1200">
                <a:solidFill>
                  <a:srgbClr val="000066"/>
                </a:solidFill>
              </a:rPr>
              <a:pPr algn="r"/>
              <a:t>90</a:t>
            </a:fld>
            <a:endParaRPr lang="vi-VN" sz="1200">
              <a:solidFill>
                <a:srgbClr val="000066"/>
              </a:solidFill>
            </a:endParaRPr>
          </a:p>
        </p:txBody>
      </p:sp>
      <p:sp>
        <p:nvSpPr>
          <p:cNvPr id="9220" name="TextBox 39"/>
          <p:cNvSpPr txBox="1">
            <a:spLocks noGrp="1"/>
          </p:cNvSpPr>
          <p:nvPr/>
        </p:nvSpPr>
        <p:spPr bwMode="auto">
          <a:xfrm>
            <a:off x="6813550" y="6477000"/>
            <a:ext cx="2155825" cy="304800"/>
          </a:xfrm>
          <a:prstGeom prst="rect">
            <a:avLst/>
          </a:prstGeom>
          <a:noFill/>
          <a:ln w="9525" algn="ctr">
            <a:noFill/>
            <a:miter lim="800000"/>
            <a:headEnd/>
            <a:tailEnd/>
          </a:ln>
        </p:spPr>
        <p:txBody>
          <a:bodyPr/>
          <a:lstStyle/>
          <a:p>
            <a:pPr algn="r"/>
            <a:fld id="{6A34F06C-A9AB-4A40-B6E1-29B69290A1DE}" type="slidenum">
              <a:rPr lang="en-US" sz="1200">
                <a:solidFill>
                  <a:srgbClr val="000066"/>
                </a:solidFill>
              </a:rPr>
              <a:pPr algn="r"/>
              <a:t>90</a:t>
            </a:fld>
            <a:endParaRPr lang="en-US" sz="1200">
              <a:solidFill>
                <a:srgbClr val="000066"/>
              </a:solidFill>
            </a:endParaRPr>
          </a:p>
        </p:txBody>
      </p:sp>
      <p:sp>
        <p:nvSpPr>
          <p:cNvPr id="1639426" name="Title 1639425"/>
          <p:cNvSpPr>
            <a:spLocks noGrp="1" noChangeArrowheads="1"/>
          </p:cNvSpPr>
          <p:nvPr>
            <p:ph type="title" idx="4294967295"/>
          </p:nvPr>
        </p:nvSpPr>
        <p:spPr>
          <a:xfrm>
            <a:off x="1171575" y="438150"/>
            <a:ext cx="7667625" cy="857250"/>
          </a:xfrm>
        </p:spPr>
        <p:txBody>
          <a:bodyPr/>
          <a:lstStyle/>
          <a:p>
            <a:pPr>
              <a:defRPr/>
            </a:pPr>
            <a:r>
              <a:rPr lang="en-US"/>
              <a:t>Có bao nhiêu hình vuông?</a:t>
            </a:r>
            <a:endParaRPr lang="vi-VN"/>
          </a:p>
        </p:txBody>
      </p:sp>
      <p:graphicFrame>
        <p:nvGraphicFramePr>
          <p:cNvPr id="417797" name="Group 5"/>
          <p:cNvGraphicFramePr>
            <a:graphicFrameLocks noGrp="1"/>
          </p:cNvGraphicFramePr>
          <p:nvPr/>
        </p:nvGraphicFramePr>
        <p:xfrm>
          <a:off x="1828800" y="1295400"/>
          <a:ext cx="5410200" cy="5124450"/>
        </p:xfrm>
        <a:graphic>
          <a:graphicData uri="http://schemas.openxmlformats.org/drawingml/2006/table">
            <a:tbl>
              <a:tblPr/>
              <a:tblGrid>
                <a:gridCol w="1352550"/>
                <a:gridCol w="1352550"/>
                <a:gridCol w="1352550"/>
                <a:gridCol w="1352550"/>
              </a:tblGrid>
              <a:tr h="12954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9454" name="TextBox 1639453"/>
          <p:cNvSpPr txBox="1">
            <a:spLocks noChangeArrowheads="1"/>
          </p:cNvSpPr>
          <p:nvPr/>
        </p:nvSpPr>
        <p:spPr bwMode="auto">
          <a:xfrm>
            <a:off x="574675" y="1905000"/>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1</a:t>
            </a:r>
            <a:endParaRPr lang="en-US" b="1">
              <a:solidFill>
                <a:srgbClr val="FF9900"/>
              </a:solidFill>
              <a:effectLst>
                <a:outerShdw blurRad="38100" dist="38100" dir="2700000" algn="tl">
                  <a:srgbClr val="C0C0C0"/>
                </a:outerShdw>
              </a:effectLst>
            </a:endParaRPr>
          </a:p>
        </p:txBody>
      </p:sp>
      <p:sp>
        <p:nvSpPr>
          <p:cNvPr id="1639455" name="TextBox 1639454"/>
          <p:cNvSpPr txBox="1">
            <a:spLocks noChangeArrowheads="1"/>
          </p:cNvSpPr>
          <p:nvPr/>
        </p:nvSpPr>
        <p:spPr bwMode="auto">
          <a:xfrm>
            <a:off x="574675" y="2727325"/>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2</a:t>
            </a:r>
            <a:endParaRPr lang="en-US" b="1">
              <a:solidFill>
                <a:srgbClr val="FF9900"/>
              </a:solidFill>
              <a:effectLst>
                <a:outerShdw blurRad="38100" dist="38100" dir="2700000" algn="tl">
                  <a:srgbClr val="C0C0C0"/>
                </a:outerShdw>
              </a:effectLst>
            </a:endParaRPr>
          </a:p>
        </p:txBody>
      </p:sp>
      <p:sp>
        <p:nvSpPr>
          <p:cNvPr id="1639456" name="TextBox 1639455"/>
          <p:cNvSpPr txBox="1">
            <a:spLocks noChangeArrowheads="1"/>
          </p:cNvSpPr>
          <p:nvPr/>
        </p:nvSpPr>
        <p:spPr bwMode="auto">
          <a:xfrm>
            <a:off x="574675" y="3565525"/>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3</a:t>
            </a:r>
            <a:endParaRPr lang="en-US" b="1">
              <a:solidFill>
                <a:srgbClr val="FF9900"/>
              </a:solidFill>
              <a:effectLst>
                <a:outerShdw blurRad="38100" dist="38100" dir="2700000" algn="tl">
                  <a:srgbClr val="C0C0C0"/>
                </a:outerShdw>
              </a:effectLst>
            </a:endParaRPr>
          </a:p>
        </p:txBody>
      </p:sp>
      <p:sp>
        <p:nvSpPr>
          <p:cNvPr id="1639457" name="TextBox 1639456"/>
          <p:cNvSpPr txBox="1">
            <a:spLocks noChangeArrowheads="1"/>
          </p:cNvSpPr>
          <p:nvPr/>
        </p:nvSpPr>
        <p:spPr bwMode="auto">
          <a:xfrm>
            <a:off x="574675" y="4403725"/>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4</a:t>
            </a:r>
            <a:endParaRPr lang="en-US" b="1">
              <a:solidFill>
                <a:srgbClr val="FF9900"/>
              </a:solidFill>
              <a:effectLst>
                <a:outerShdw blurRad="38100" dist="38100" dir="2700000" algn="tl">
                  <a:srgbClr val="C0C0C0"/>
                </a:outerShdw>
              </a:effectLst>
            </a:endParaRPr>
          </a:p>
        </p:txBody>
      </p:sp>
      <p:sp>
        <p:nvSpPr>
          <p:cNvPr id="1639458" name="TextBox 1639457"/>
          <p:cNvSpPr txBox="1">
            <a:spLocks noChangeArrowheads="1"/>
          </p:cNvSpPr>
          <p:nvPr/>
        </p:nvSpPr>
        <p:spPr bwMode="auto">
          <a:xfrm>
            <a:off x="908050" y="1905000"/>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16</a:t>
            </a:r>
            <a:endParaRPr lang="en-US"/>
          </a:p>
        </p:txBody>
      </p:sp>
      <p:sp>
        <p:nvSpPr>
          <p:cNvPr id="1639459" name="TextBox 1639458"/>
          <p:cNvSpPr txBox="1">
            <a:spLocks noChangeArrowheads="1"/>
          </p:cNvSpPr>
          <p:nvPr/>
        </p:nvSpPr>
        <p:spPr bwMode="auto">
          <a:xfrm>
            <a:off x="908050" y="2727325"/>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9</a:t>
            </a:r>
            <a:endParaRPr lang="en-US"/>
          </a:p>
        </p:txBody>
      </p:sp>
      <p:sp>
        <p:nvSpPr>
          <p:cNvPr id="1639460" name="TextBox 1639459"/>
          <p:cNvSpPr txBox="1">
            <a:spLocks noChangeArrowheads="1"/>
          </p:cNvSpPr>
          <p:nvPr/>
        </p:nvSpPr>
        <p:spPr bwMode="auto">
          <a:xfrm>
            <a:off x="908050" y="3565525"/>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4</a:t>
            </a:r>
            <a:endParaRPr lang="en-US"/>
          </a:p>
        </p:txBody>
      </p:sp>
      <p:sp>
        <p:nvSpPr>
          <p:cNvPr id="1639461" name="TextBox 1639460"/>
          <p:cNvSpPr txBox="1">
            <a:spLocks noChangeArrowheads="1"/>
          </p:cNvSpPr>
          <p:nvPr/>
        </p:nvSpPr>
        <p:spPr bwMode="auto">
          <a:xfrm>
            <a:off x="908050" y="4403725"/>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1</a:t>
            </a:r>
            <a:endParaRPr lang="en-US"/>
          </a:p>
        </p:txBody>
      </p:sp>
      <p:sp>
        <p:nvSpPr>
          <p:cNvPr id="1639462" name="TextBox 1639461"/>
          <p:cNvSpPr txBox="1">
            <a:spLocks noChangeArrowheads="1"/>
          </p:cNvSpPr>
          <p:nvPr/>
        </p:nvSpPr>
        <p:spPr bwMode="auto">
          <a:xfrm>
            <a:off x="908050" y="5211763"/>
            <a:ext cx="930275" cy="823912"/>
          </a:xfrm>
          <a:prstGeom prst="rect">
            <a:avLst/>
          </a:prstGeom>
          <a:noFill/>
          <a:ln w="9525">
            <a:noFill/>
            <a:miter lim="800000"/>
            <a:headEnd/>
            <a:tailEnd/>
          </a:ln>
        </p:spPr>
        <p:txBody>
          <a:bodyPr>
            <a:spAutoFit/>
          </a:bodyPr>
          <a:lstStyle/>
          <a:p>
            <a:pPr algn="ctr">
              <a:spcBef>
                <a:spcPct val="50000"/>
              </a:spcBef>
            </a:pPr>
            <a:r>
              <a:rPr lang="en-US" sz="4800" b="1">
                <a:solidFill>
                  <a:srgbClr val="FF0000"/>
                </a:solidFill>
                <a:latin typeface=".VnArial" pitchFamily="34" charset="0"/>
              </a:rPr>
              <a:t>30</a:t>
            </a:r>
            <a:endParaRPr lang="en-US"/>
          </a:p>
        </p:txBody>
      </p:sp>
      <p:sp>
        <p:nvSpPr>
          <p:cNvPr id="1639463" name="Straight Connector 1639462"/>
          <p:cNvSpPr>
            <a:spLocks noChangeShapeType="1"/>
          </p:cNvSpPr>
          <p:nvPr/>
        </p:nvSpPr>
        <p:spPr bwMode="auto">
          <a:xfrm>
            <a:off x="762000" y="5141913"/>
            <a:ext cx="1014413" cy="1587"/>
          </a:xfrm>
          <a:prstGeom prst="line">
            <a:avLst/>
          </a:prstGeom>
          <a:noFill/>
          <a:ln w="38100" algn="ctr">
            <a:solidFill>
              <a:srgbClr val="000066"/>
            </a:solidFill>
            <a:round/>
            <a:headEnd/>
            <a:tailEnd/>
          </a:ln>
        </p:spPr>
        <p:txBody>
          <a:bodyPr>
            <a:spAutoFit/>
          </a:bodyPr>
          <a:lstStyle/>
          <a:p>
            <a:endParaRPr lang="en-US"/>
          </a:p>
        </p:txBody>
      </p:sp>
      <p:grpSp>
        <p:nvGrpSpPr>
          <p:cNvPr id="2" name="Group 42"/>
          <p:cNvGrpSpPr>
            <a:grpSpLocks/>
          </p:cNvGrpSpPr>
          <p:nvPr/>
        </p:nvGrpSpPr>
        <p:grpSpPr bwMode="auto">
          <a:xfrm>
            <a:off x="2651125" y="2073275"/>
            <a:ext cx="3733800" cy="3549650"/>
            <a:chOff x="1670" y="1306"/>
            <a:chExt cx="2352" cy="2236"/>
          </a:xfrm>
        </p:grpSpPr>
        <p:grpSp>
          <p:nvGrpSpPr>
            <p:cNvPr id="3" name="Group 43"/>
            <p:cNvGrpSpPr>
              <a:grpSpLocks/>
            </p:cNvGrpSpPr>
            <p:nvPr/>
          </p:nvGrpSpPr>
          <p:grpSpPr bwMode="auto">
            <a:xfrm>
              <a:off x="1670" y="1306"/>
              <a:ext cx="2352" cy="624"/>
              <a:chOff x="1670" y="1306"/>
              <a:chExt cx="2352" cy="624"/>
            </a:xfrm>
          </p:grpSpPr>
          <p:grpSp>
            <p:nvGrpSpPr>
              <p:cNvPr id="4" name="Group 44"/>
              <p:cNvGrpSpPr>
                <a:grpSpLocks/>
              </p:cNvGrpSpPr>
              <p:nvPr/>
            </p:nvGrpSpPr>
            <p:grpSpPr bwMode="auto">
              <a:xfrm>
                <a:off x="1670" y="1306"/>
                <a:ext cx="652" cy="624"/>
                <a:chOff x="1104" y="1488"/>
                <a:chExt cx="1488" cy="1488"/>
              </a:xfrm>
            </p:grpSpPr>
            <p:sp>
              <p:nvSpPr>
                <p:cNvPr id="9300" name="Line 45"/>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301" name="Line 46"/>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5" name="Group 47"/>
              <p:cNvGrpSpPr>
                <a:grpSpLocks/>
              </p:cNvGrpSpPr>
              <p:nvPr/>
            </p:nvGrpSpPr>
            <p:grpSpPr bwMode="auto">
              <a:xfrm>
                <a:off x="2516" y="1306"/>
                <a:ext cx="652" cy="624"/>
                <a:chOff x="1104" y="1488"/>
                <a:chExt cx="1488" cy="1488"/>
              </a:xfrm>
            </p:grpSpPr>
            <p:sp>
              <p:nvSpPr>
                <p:cNvPr id="9298" name="Line 4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9" name="Line 4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6" name="Group 50"/>
              <p:cNvGrpSpPr>
                <a:grpSpLocks/>
              </p:cNvGrpSpPr>
              <p:nvPr/>
            </p:nvGrpSpPr>
            <p:grpSpPr bwMode="auto">
              <a:xfrm>
                <a:off x="3370" y="1306"/>
                <a:ext cx="652" cy="624"/>
                <a:chOff x="1104" y="1488"/>
                <a:chExt cx="1488" cy="1488"/>
              </a:xfrm>
            </p:grpSpPr>
            <p:sp>
              <p:nvSpPr>
                <p:cNvPr id="9296" name="Line 51"/>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7" name="Line 52"/>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grpSp>
          <p:nvGrpSpPr>
            <p:cNvPr id="7" name="Group 53"/>
            <p:cNvGrpSpPr>
              <a:grpSpLocks/>
            </p:cNvGrpSpPr>
            <p:nvPr/>
          </p:nvGrpSpPr>
          <p:grpSpPr bwMode="auto">
            <a:xfrm>
              <a:off x="1670" y="2112"/>
              <a:ext cx="2352" cy="624"/>
              <a:chOff x="1680" y="2112"/>
              <a:chExt cx="2352" cy="624"/>
            </a:xfrm>
          </p:grpSpPr>
          <p:grpSp>
            <p:nvGrpSpPr>
              <p:cNvPr id="8" name="Group 54"/>
              <p:cNvGrpSpPr>
                <a:grpSpLocks/>
              </p:cNvGrpSpPr>
              <p:nvPr/>
            </p:nvGrpSpPr>
            <p:grpSpPr bwMode="auto">
              <a:xfrm>
                <a:off x="1680" y="2112"/>
                <a:ext cx="652" cy="624"/>
                <a:chOff x="1104" y="1488"/>
                <a:chExt cx="1488" cy="1488"/>
              </a:xfrm>
            </p:grpSpPr>
            <p:sp>
              <p:nvSpPr>
                <p:cNvPr id="9291" name="Line 55"/>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2" name="Line 56"/>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9" name="Group 57"/>
              <p:cNvGrpSpPr>
                <a:grpSpLocks/>
              </p:cNvGrpSpPr>
              <p:nvPr/>
            </p:nvGrpSpPr>
            <p:grpSpPr bwMode="auto">
              <a:xfrm>
                <a:off x="2526" y="2112"/>
                <a:ext cx="652" cy="624"/>
                <a:chOff x="1104" y="1488"/>
                <a:chExt cx="1488" cy="1488"/>
              </a:xfrm>
            </p:grpSpPr>
            <p:sp>
              <p:nvSpPr>
                <p:cNvPr id="9289" name="Line 5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0" name="Line 5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10" name="Group 60"/>
              <p:cNvGrpSpPr>
                <a:grpSpLocks/>
              </p:cNvGrpSpPr>
              <p:nvPr/>
            </p:nvGrpSpPr>
            <p:grpSpPr bwMode="auto">
              <a:xfrm>
                <a:off x="3380" y="2112"/>
                <a:ext cx="652" cy="624"/>
                <a:chOff x="1104" y="1488"/>
                <a:chExt cx="1488" cy="1488"/>
              </a:xfrm>
            </p:grpSpPr>
            <p:sp>
              <p:nvSpPr>
                <p:cNvPr id="9287" name="Line 61"/>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88" name="Line 62"/>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grpSp>
          <p:nvGrpSpPr>
            <p:cNvPr id="11" name="Group 63"/>
            <p:cNvGrpSpPr>
              <a:grpSpLocks/>
            </p:cNvGrpSpPr>
            <p:nvPr/>
          </p:nvGrpSpPr>
          <p:grpSpPr bwMode="auto">
            <a:xfrm>
              <a:off x="1670" y="2918"/>
              <a:ext cx="2352" cy="624"/>
              <a:chOff x="1680" y="2918"/>
              <a:chExt cx="2352" cy="624"/>
            </a:xfrm>
          </p:grpSpPr>
          <p:grpSp>
            <p:nvGrpSpPr>
              <p:cNvPr id="12" name="Group 64"/>
              <p:cNvGrpSpPr>
                <a:grpSpLocks/>
              </p:cNvGrpSpPr>
              <p:nvPr/>
            </p:nvGrpSpPr>
            <p:grpSpPr bwMode="auto">
              <a:xfrm>
                <a:off x="1680" y="2918"/>
                <a:ext cx="652" cy="624"/>
                <a:chOff x="1104" y="1488"/>
                <a:chExt cx="1488" cy="1488"/>
              </a:xfrm>
            </p:grpSpPr>
            <p:sp>
              <p:nvSpPr>
                <p:cNvPr id="9282" name="Line 65"/>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83" name="Line 66"/>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13" name="Group 67"/>
              <p:cNvGrpSpPr>
                <a:grpSpLocks/>
              </p:cNvGrpSpPr>
              <p:nvPr/>
            </p:nvGrpSpPr>
            <p:grpSpPr bwMode="auto">
              <a:xfrm>
                <a:off x="2526" y="2918"/>
                <a:ext cx="652" cy="624"/>
                <a:chOff x="1104" y="1488"/>
                <a:chExt cx="1488" cy="1488"/>
              </a:xfrm>
            </p:grpSpPr>
            <p:sp>
              <p:nvSpPr>
                <p:cNvPr id="9280" name="Line 6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81" name="Line 6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14" name="Group 70"/>
              <p:cNvGrpSpPr>
                <a:grpSpLocks/>
              </p:cNvGrpSpPr>
              <p:nvPr/>
            </p:nvGrpSpPr>
            <p:grpSpPr bwMode="auto">
              <a:xfrm>
                <a:off x="3380" y="2918"/>
                <a:ext cx="652" cy="624"/>
                <a:chOff x="1104" y="1488"/>
                <a:chExt cx="1488" cy="1488"/>
              </a:xfrm>
            </p:grpSpPr>
            <p:sp>
              <p:nvSpPr>
                <p:cNvPr id="9278" name="Line 71"/>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79" name="Line 72"/>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grpSp>
      <p:sp>
        <p:nvSpPr>
          <p:cNvPr id="417865" name="Rectangle 73"/>
          <p:cNvSpPr>
            <a:spLocks noChangeArrowheads="1"/>
          </p:cNvSpPr>
          <p:nvPr/>
        </p:nvSpPr>
        <p:spPr bwMode="auto">
          <a:xfrm>
            <a:off x="1828800" y="1295400"/>
            <a:ext cx="1371600" cy="1295400"/>
          </a:xfrm>
          <a:prstGeom prst="rect">
            <a:avLst/>
          </a:prstGeom>
          <a:noFill/>
          <a:ln w="101600">
            <a:solidFill>
              <a:srgbClr val="2D2DB5"/>
            </a:solidFill>
            <a:miter lim="800000"/>
            <a:headEnd/>
            <a:tailEnd/>
          </a:ln>
        </p:spPr>
        <p:txBody>
          <a:bodyPr wrap="none" anchor="ctr"/>
          <a:lstStyle/>
          <a:p>
            <a:endParaRPr lang="en-US"/>
          </a:p>
        </p:txBody>
      </p:sp>
      <p:sp>
        <p:nvSpPr>
          <p:cNvPr id="417866" name="Rectangle 74"/>
          <p:cNvSpPr>
            <a:spLocks noChangeArrowheads="1"/>
          </p:cNvSpPr>
          <p:nvPr/>
        </p:nvSpPr>
        <p:spPr bwMode="auto">
          <a:xfrm>
            <a:off x="1844675" y="1311275"/>
            <a:ext cx="2667000" cy="2524125"/>
          </a:xfrm>
          <a:prstGeom prst="rect">
            <a:avLst/>
          </a:prstGeom>
          <a:noFill/>
          <a:ln w="101600">
            <a:solidFill>
              <a:srgbClr val="2D2DB5"/>
            </a:solidFill>
            <a:miter lim="800000"/>
            <a:headEnd/>
            <a:tailEnd/>
          </a:ln>
        </p:spPr>
        <p:txBody>
          <a:bodyPr wrap="none" anchor="ctr"/>
          <a:lstStyle/>
          <a:p>
            <a:endParaRPr lang="en-US"/>
          </a:p>
        </p:txBody>
      </p:sp>
      <p:sp>
        <p:nvSpPr>
          <p:cNvPr id="417867" name="Rectangle 75"/>
          <p:cNvSpPr>
            <a:spLocks noChangeArrowheads="1"/>
          </p:cNvSpPr>
          <p:nvPr/>
        </p:nvSpPr>
        <p:spPr bwMode="auto">
          <a:xfrm>
            <a:off x="3184525" y="1311275"/>
            <a:ext cx="4038600" cy="3810000"/>
          </a:xfrm>
          <a:prstGeom prst="rect">
            <a:avLst/>
          </a:prstGeom>
          <a:noFill/>
          <a:ln w="101600">
            <a:solidFill>
              <a:srgbClr val="2D2DB5"/>
            </a:solidFill>
            <a:miter lim="800000"/>
            <a:headEnd/>
            <a:tailEnd/>
          </a:ln>
        </p:spPr>
        <p:txBody>
          <a:bodyPr wrap="none" anchor="ctr"/>
          <a:lstStyle/>
          <a:p>
            <a:endParaRPr lang="en-US"/>
          </a:p>
        </p:txBody>
      </p:sp>
      <p:sp>
        <p:nvSpPr>
          <p:cNvPr id="417868" name="Rectangle 76"/>
          <p:cNvSpPr>
            <a:spLocks noChangeArrowheads="1"/>
          </p:cNvSpPr>
          <p:nvPr/>
        </p:nvSpPr>
        <p:spPr bwMode="auto">
          <a:xfrm>
            <a:off x="1828800" y="1295400"/>
            <a:ext cx="5410200" cy="5105400"/>
          </a:xfrm>
          <a:prstGeom prst="rect">
            <a:avLst/>
          </a:prstGeom>
          <a:noFill/>
          <a:ln w="101600">
            <a:solidFill>
              <a:srgbClr val="2D2DB5"/>
            </a:solidFill>
            <a:miter lim="800000"/>
            <a:headEnd/>
            <a:tailEnd/>
          </a:ln>
        </p:spPr>
        <p:txBody>
          <a:bodyPr wrap="none" anchor="ctr"/>
          <a:lstStyle/>
          <a:p>
            <a:endParaRPr lang="en-US"/>
          </a:p>
        </p:txBody>
      </p:sp>
      <p:grpSp>
        <p:nvGrpSpPr>
          <p:cNvPr id="15" name="Group 77"/>
          <p:cNvGrpSpPr>
            <a:grpSpLocks/>
          </p:cNvGrpSpPr>
          <p:nvPr/>
        </p:nvGrpSpPr>
        <p:grpSpPr bwMode="auto">
          <a:xfrm>
            <a:off x="2638425" y="2105025"/>
            <a:ext cx="1066800" cy="930275"/>
            <a:chOff x="1104" y="1488"/>
            <a:chExt cx="1488" cy="1488"/>
          </a:xfrm>
        </p:grpSpPr>
        <p:sp>
          <p:nvSpPr>
            <p:cNvPr id="9270" name="Line 7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71" name="Line 7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sp>
        <p:nvSpPr>
          <p:cNvPr id="417872" name="AutoShape 80"/>
          <p:cNvSpPr>
            <a:spLocks noChangeArrowheads="1"/>
          </p:cNvSpPr>
          <p:nvPr/>
        </p:nvSpPr>
        <p:spPr bwMode="auto">
          <a:xfrm rot="10800000">
            <a:off x="6219825" y="1295400"/>
            <a:ext cx="1006475" cy="962025"/>
          </a:xfrm>
          <a:prstGeom prst="rtTriangle">
            <a:avLst/>
          </a:prstGeom>
          <a:pattFill prst="wdUpDiag">
            <a:fgClr>
              <a:srgbClr val="FF9953">
                <a:alpha val="67058"/>
              </a:srgbClr>
            </a:fgClr>
            <a:bgClr>
              <a:schemeClr val="bg1">
                <a:alpha val="67058"/>
              </a:schemeClr>
            </a:bgClr>
          </a:pattFill>
          <a:ln w="101600">
            <a:solidFill>
              <a:srgbClr val="1CF426"/>
            </a:solidFill>
            <a:prstDash val="sysDot"/>
            <a:miter lim="800000"/>
            <a:headEnd/>
            <a:tailEnd/>
          </a:ln>
        </p:spPr>
        <p:txBody>
          <a:bodyPr wrap="none" anchor="ctr"/>
          <a:lstStyle/>
          <a:p>
            <a:endParaRPr lang="en-US"/>
          </a:p>
        </p:txBody>
      </p:sp>
      <p:grpSp>
        <p:nvGrpSpPr>
          <p:cNvPr id="16" name="Group 81"/>
          <p:cNvGrpSpPr>
            <a:grpSpLocks/>
          </p:cNvGrpSpPr>
          <p:nvPr/>
        </p:nvGrpSpPr>
        <p:grpSpPr bwMode="auto">
          <a:xfrm>
            <a:off x="1828800" y="1301750"/>
            <a:ext cx="5397500" cy="5102225"/>
            <a:chOff x="1152" y="820"/>
            <a:chExt cx="3400" cy="3214"/>
          </a:xfrm>
        </p:grpSpPr>
        <p:sp>
          <p:nvSpPr>
            <p:cNvPr id="9267" name="AutoShape 82"/>
            <p:cNvSpPr>
              <a:spLocks noChangeArrowheads="1"/>
            </p:cNvSpPr>
            <p:nvPr/>
          </p:nvSpPr>
          <p:spPr bwMode="auto">
            <a:xfrm rot="-5400000">
              <a:off x="3932" y="3414"/>
              <a:ext cx="634" cy="606"/>
            </a:xfrm>
            <a:prstGeom prst="rtTriangle">
              <a:avLst/>
            </a:prstGeom>
            <a:pattFill prst="wdDnDiag">
              <a:fgClr>
                <a:srgbClr val="FF9953">
                  <a:alpha val="67058"/>
                </a:srgbClr>
              </a:fgClr>
              <a:bgClr>
                <a:schemeClr val="bg1">
                  <a:alpha val="67058"/>
                </a:schemeClr>
              </a:bgClr>
            </a:pattFill>
            <a:ln w="101600">
              <a:solidFill>
                <a:srgbClr val="2D2DB5"/>
              </a:solidFill>
              <a:prstDash val="sysDot"/>
              <a:miter lim="800000"/>
              <a:headEnd/>
              <a:tailEnd/>
            </a:ln>
          </p:spPr>
          <p:txBody>
            <a:bodyPr wrap="none" anchor="ctr"/>
            <a:lstStyle/>
            <a:p>
              <a:endParaRPr lang="en-US"/>
            </a:p>
          </p:txBody>
        </p:sp>
        <p:sp>
          <p:nvSpPr>
            <p:cNvPr id="9268" name="AutoShape 83"/>
            <p:cNvSpPr>
              <a:spLocks noChangeArrowheads="1"/>
            </p:cNvSpPr>
            <p:nvPr/>
          </p:nvSpPr>
          <p:spPr bwMode="auto">
            <a:xfrm>
              <a:off x="1152" y="3426"/>
              <a:ext cx="634" cy="606"/>
            </a:xfrm>
            <a:prstGeom prst="rtTriangle">
              <a:avLst/>
            </a:prstGeom>
            <a:pattFill prst="wdDnDiag">
              <a:fgClr>
                <a:srgbClr val="FF9953">
                  <a:alpha val="67058"/>
                </a:srgbClr>
              </a:fgClr>
              <a:bgClr>
                <a:schemeClr val="bg1">
                  <a:alpha val="67058"/>
                </a:schemeClr>
              </a:bgClr>
            </a:pattFill>
            <a:ln w="101600">
              <a:solidFill>
                <a:srgbClr val="2D2DB5"/>
              </a:solidFill>
              <a:prstDash val="sysDot"/>
              <a:miter lim="800000"/>
              <a:headEnd/>
              <a:tailEnd/>
            </a:ln>
          </p:spPr>
          <p:txBody>
            <a:bodyPr wrap="none" anchor="ctr"/>
            <a:lstStyle/>
            <a:p>
              <a:endParaRPr lang="en-US"/>
            </a:p>
          </p:txBody>
        </p:sp>
        <p:sp>
          <p:nvSpPr>
            <p:cNvPr id="9269" name="AutoShape 84"/>
            <p:cNvSpPr>
              <a:spLocks noChangeArrowheads="1"/>
            </p:cNvSpPr>
            <p:nvPr/>
          </p:nvSpPr>
          <p:spPr bwMode="auto">
            <a:xfrm rot="5400000">
              <a:off x="1138" y="834"/>
              <a:ext cx="634" cy="606"/>
            </a:xfrm>
            <a:prstGeom prst="rtTriangle">
              <a:avLst/>
            </a:prstGeom>
            <a:pattFill prst="wdDnDiag">
              <a:fgClr>
                <a:srgbClr val="FF9953">
                  <a:alpha val="67058"/>
                </a:srgbClr>
              </a:fgClr>
              <a:bgClr>
                <a:schemeClr val="bg1">
                  <a:alpha val="67058"/>
                </a:schemeClr>
              </a:bgClr>
            </a:pattFill>
            <a:ln w="101600">
              <a:solidFill>
                <a:srgbClr val="2D2DB5"/>
              </a:solidFill>
              <a:prstDash val="sysDot"/>
              <a:miter lim="800000"/>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454"/>
                                        </p:tgtEl>
                                        <p:attrNameLst>
                                          <p:attrName>style.visibility</p:attrName>
                                        </p:attrNameLst>
                                      </p:cBhvr>
                                      <p:to>
                                        <p:strVal val="visible"/>
                                      </p:to>
                                    </p:set>
                                  </p:childTnLst>
                                </p:cTn>
                              </p:par>
                              <p:par>
                                <p:cTn id="7" presetID="30" presetClass="entr" presetSubtype="0" fill="hold" grpId="0" nodeType="withEffect">
                                  <p:stCondLst>
                                    <p:cond delay="0"/>
                                  </p:stCondLst>
                                  <p:childTnLst>
                                    <p:set>
                                      <p:cBhvr>
                                        <p:cTn id="8" dur="1" fill="hold">
                                          <p:stCondLst>
                                            <p:cond delay="0"/>
                                          </p:stCondLst>
                                        </p:cTn>
                                        <p:tgtEl>
                                          <p:spTgt spid="417865"/>
                                        </p:tgtEl>
                                        <p:attrNameLst>
                                          <p:attrName>style.visibility</p:attrName>
                                        </p:attrNameLst>
                                      </p:cBhvr>
                                      <p:to>
                                        <p:strVal val="visible"/>
                                      </p:to>
                                    </p:set>
                                    <p:animEffect transition="in" filter="fade">
                                      <p:cBhvr>
                                        <p:cTn id="9" dur="800" decel="100000"/>
                                        <p:tgtEl>
                                          <p:spTgt spid="417865"/>
                                        </p:tgtEl>
                                      </p:cBhvr>
                                    </p:animEffect>
                                    <p:anim calcmode="lin" valueType="num">
                                      <p:cBhvr>
                                        <p:cTn id="10" dur="800" decel="100000" fill="hold"/>
                                        <p:tgtEl>
                                          <p:spTgt spid="417865"/>
                                        </p:tgtEl>
                                        <p:attrNameLst>
                                          <p:attrName>style.rotation</p:attrName>
                                        </p:attrNameLst>
                                      </p:cBhvr>
                                      <p:tavLst>
                                        <p:tav tm="0">
                                          <p:val>
                                            <p:fltVal val="-90"/>
                                          </p:val>
                                        </p:tav>
                                        <p:tav tm="100000">
                                          <p:val>
                                            <p:fltVal val="0"/>
                                          </p:val>
                                        </p:tav>
                                      </p:tavLst>
                                    </p:anim>
                                    <p:anim calcmode="lin" valueType="num">
                                      <p:cBhvr>
                                        <p:cTn id="11" dur="800" decel="100000" fill="hold"/>
                                        <p:tgtEl>
                                          <p:spTgt spid="417865"/>
                                        </p:tgtEl>
                                        <p:attrNameLst>
                                          <p:attrName>ppt_x</p:attrName>
                                        </p:attrNameLst>
                                      </p:cBhvr>
                                      <p:tavLst>
                                        <p:tav tm="0">
                                          <p:val>
                                            <p:strVal val="#ppt_x+0.4"/>
                                          </p:val>
                                        </p:tav>
                                        <p:tav tm="100000">
                                          <p:val>
                                            <p:strVal val="#ppt_x-0.05"/>
                                          </p:val>
                                        </p:tav>
                                      </p:tavLst>
                                    </p:anim>
                                    <p:anim calcmode="lin" valueType="num">
                                      <p:cBhvr>
                                        <p:cTn id="12" dur="800" decel="100000" fill="hold"/>
                                        <p:tgtEl>
                                          <p:spTgt spid="417865"/>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417865"/>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417865"/>
                                        </p:tgtEl>
                                        <p:attrNameLst>
                                          <p:attrName>ppt_y</p:attrName>
                                        </p:attrNameLst>
                                      </p:cBhvr>
                                      <p:tavLst>
                                        <p:tav tm="0">
                                          <p:val>
                                            <p:strVal val="#ppt_y+0.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458"/>
                                        </p:tgtEl>
                                        <p:attrNameLst>
                                          <p:attrName>style.visibility</p:attrName>
                                        </p:attrNameLst>
                                      </p:cBhvr>
                                      <p:to>
                                        <p:strVal val="visible"/>
                                      </p:to>
                                    </p:set>
                                  </p:childTnLst>
                                </p:cTn>
                              </p:par>
                              <p:par>
                                <p:cTn id="19" presetID="35" presetClass="exit" presetSubtype="0" fill="hold" grpId="1" nodeType="withEffect">
                                  <p:stCondLst>
                                    <p:cond delay="0"/>
                                  </p:stCondLst>
                                  <p:childTnLst>
                                    <p:animEffect transition="out" filter="fade">
                                      <p:cBhvr>
                                        <p:cTn id="20" dur="2000"/>
                                        <p:tgtEl>
                                          <p:spTgt spid="417865"/>
                                        </p:tgtEl>
                                      </p:cBhvr>
                                    </p:animEffect>
                                    <p:anim calcmode="lin" valueType="num">
                                      <p:cBhvr>
                                        <p:cTn id="21" dur="2000"/>
                                        <p:tgtEl>
                                          <p:spTgt spid="417865"/>
                                        </p:tgtEl>
                                        <p:attrNameLst>
                                          <p:attrName>style.rotation</p:attrName>
                                        </p:attrNameLst>
                                      </p:cBhvr>
                                      <p:tavLst>
                                        <p:tav tm="0">
                                          <p:val>
                                            <p:fltVal val="0"/>
                                          </p:val>
                                        </p:tav>
                                        <p:tav tm="100000">
                                          <p:val>
                                            <p:fltVal val="720"/>
                                          </p:val>
                                        </p:tav>
                                      </p:tavLst>
                                    </p:anim>
                                    <p:anim calcmode="lin" valueType="num">
                                      <p:cBhvr>
                                        <p:cTn id="22" dur="2000"/>
                                        <p:tgtEl>
                                          <p:spTgt spid="417865"/>
                                        </p:tgtEl>
                                        <p:attrNameLst>
                                          <p:attrName>ppt_h</p:attrName>
                                        </p:attrNameLst>
                                      </p:cBhvr>
                                      <p:tavLst>
                                        <p:tav tm="0">
                                          <p:val>
                                            <p:strVal val="ppt_h"/>
                                          </p:val>
                                        </p:tav>
                                        <p:tav tm="100000">
                                          <p:val>
                                            <p:fltVal val="0"/>
                                          </p:val>
                                        </p:tav>
                                      </p:tavLst>
                                    </p:anim>
                                    <p:anim calcmode="lin" valueType="num">
                                      <p:cBhvr>
                                        <p:cTn id="23" dur="2000"/>
                                        <p:tgtEl>
                                          <p:spTgt spid="417865"/>
                                        </p:tgtEl>
                                        <p:attrNameLst>
                                          <p:attrName>ppt_w</p:attrName>
                                        </p:attrNameLst>
                                      </p:cBhvr>
                                      <p:tavLst>
                                        <p:tav tm="0">
                                          <p:val>
                                            <p:strVal val="ppt_w"/>
                                          </p:val>
                                        </p:tav>
                                        <p:tav tm="100000">
                                          <p:val>
                                            <p:fltVal val="0"/>
                                          </p:val>
                                        </p:tav>
                                      </p:tavLst>
                                    </p:anim>
                                    <p:set>
                                      <p:cBhvr>
                                        <p:cTn id="24" dur="1" fill="hold">
                                          <p:stCondLst>
                                            <p:cond delay="1999"/>
                                          </p:stCondLst>
                                        </p:cTn>
                                        <p:tgtEl>
                                          <p:spTgt spid="41786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455"/>
                                        </p:tgtEl>
                                        <p:attrNameLst>
                                          <p:attrName>style.visibility</p:attrName>
                                        </p:attrNameLst>
                                      </p:cBhvr>
                                      <p:to>
                                        <p:strVal val="visible"/>
                                      </p:to>
                                    </p:set>
                                  </p:childTnLst>
                                </p:cTn>
                              </p:par>
                              <p:par>
                                <p:cTn id="29" presetID="15" presetClass="entr" presetSubtype="0" fill="hold" grpId="0" nodeType="withEffect">
                                  <p:stCondLst>
                                    <p:cond delay="0"/>
                                  </p:stCondLst>
                                  <p:childTnLst>
                                    <p:set>
                                      <p:cBhvr>
                                        <p:cTn id="30" dur="1" fill="hold">
                                          <p:stCondLst>
                                            <p:cond delay="0"/>
                                          </p:stCondLst>
                                        </p:cTn>
                                        <p:tgtEl>
                                          <p:spTgt spid="417866"/>
                                        </p:tgtEl>
                                        <p:attrNameLst>
                                          <p:attrName>style.visibility</p:attrName>
                                        </p:attrNameLst>
                                      </p:cBhvr>
                                      <p:to>
                                        <p:strVal val="visible"/>
                                      </p:to>
                                    </p:set>
                                    <p:anim calcmode="lin" valueType="num">
                                      <p:cBhvr>
                                        <p:cTn id="31" dur="1000" fill="hold"/>
                                        <p:tgtEl>
                                          <p:spTgt spid="417866"/>
                                        </p:tgtEl>
                                        <p:attrNameLst>
                                          <p:attrName>ppt_w</p:attrName>
                                        </p:attrNameLst>
                                      </p:cBhvr>
                                      <p:tavLst>
                                        <p:tav tm="0">
                                          <p:val>
                                            <p:fltVal val="0"/>
                                          </p:val>
                                        </p:tav>
                                        <p:tav tm="100000">
                                          <p:val>
                                            <p:strVal val="#ppt_w"/>
                                          </p:val>
                                        </p:tav>
                                      </p:tavLst>
                                    </p:anim>
                                    <p:anim calcmode="lin" valueType="num">
                                      <p:cBhvr>
                                        <p:cTn id="32" dur="1000" fill="hold"/>
                                        <p:tgtEl>
                                          <p:spTgt spid="417866"/>
                                        </p:tgtEl>
                                        <p:attrNameLst>
                                          <p:attrName>ppt_h</p:attrName>
                                        </p:attrNameLst>
                                      </p:cBhvr>
                                      <p:tavLst>
                                        <p:tav tm="0">
                                          <p:val>
                                            <p:fltVal val="0"/>
                                          </p:val>
                                        </p:tav>
                                        <p:tav tm="100000">
                                          <p:val>
                                            <p:strVal val="#ppt_h"/>
                                          </p:val>
                                        </p:tav>
                                      </p:tavLst>
                                    </p:anim>
                                    <p:anim calcmode="lin" valueType="num">
                                      <p:cBhvr>
                                        <p:cTn id="33" dur="1000" fill="hold"/>
                                        <p:tgtEl>
                                          <p:spTgt spid="41786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17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394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4" presetClass="exit" presetSubtype="0" decel="100000" fill="hold" grpId="1" nodeType="clickEffect">
                                  <p:stCondLst>
                                    <p:cond delay="0"/>
                                  </p:stCondLst>
                                  <p:childTnLst>
                                    <p:anim calcmode="lin" valueType="num">
                                      <p:cBhvr>
                                        <p:cTn id="57" dur="500"/>
                                        <p:tgtEl>
                                          <p:spTgt spid="417866"/>
                                        </p:tgtEl>
                                        <p:attrNameLst>
                                          <p:attrName>ppt_w</p:attrName>
                                        </p:attrNameLst>
                                      </p:cBhvr>
                                      <p:tavLst>
                                        <p:tav tm="0">
                                          <p:val>
                                            <p:strVal val="ppt_w"/>
                                          </p:val>
                                        </p:tav>
                                        <p:tav tm="100000">
                                          <p:val>
                                            <p:strVal val="ppt_w*0.05"/>
                                          </p:val>
                                        </p:tav>
                                      </p:tavLst>
                                    </p:anim>
                                    <p:anim calcmode="lin" valueType="num">
                                      <p:cBhvr>
                                        <p:cTn id="58" dur="500"/>
                                        <p:tgtEl>
                                          <p:spTgt spid="417866"/>
                                        </p:tgtEl>
                                        <p:attrNameLst>
                                          <p:attrName>ppt_h</p:attrName>
                                        </p:attrNameLst>
                                      </p:cBhvr>
                                      <p:tavLst>
                                        <p:tav tm="0">
                                          <p:val>
                                            <p:strVal val="ppt_h"/>
                                          </p:val>
                                        </p:tav>
                                        <p:tav tm="100000">
                                          <p:val>
                                            <p:strVal val="ppt_h"/>
                                          </p:val>
                                        </p:tav>
                                      </p:tavLst>
                                    </p:anim>
                                    <p:anim calcmode="lin" valueType="num">
                                      <p:cBhvr>
                                        <p:cTn id="59" dur="500"/>
                                        <p:tgtEl>
                                          <p:spTgt spid="417866"/>
                                        </p:tgtEl>
                                        <p:attrNameLst>
                                          <p:attrName>ppt_x</p:attrName>
                                        </p:attrNameLst>
                                      </p:cBhvr>
                                      <p:tavLst>
                                        <p:tav tm="0">
                                          <p:val>
                                            <p:strVal val="ppt_x"/>
                                          </p:val>
                                        </p:tav>
                                        <p:tav tm="100000">
                                          <p:val>
                                            <p:strVal val="ppt_x-.2"/>
                                          </p:val>
                                        </p:tav>
                                      </p:tavLst>
                                    </p:anim>
                                    <p:anim calcmode="lin" valueType="num">
                                      <p:cBhvr>
                                        <p:cTn id="60" dur="500"/>
                                        <p:tgtEl>
                                          <p:spTgt spid="417866"/>
                                        </p:tgtEl>
                                        <p:attrNameLst>
                                          <p:attrName>ppt_y</p:attrName>
                                        </p:attrNameLst>
                                      </p:cBhvr>
                                      <p:tavLst>
                                        <p:tav tm="0">
                                          <p:val>
                                            <p:strVal val="ppt_y"/>
                                          </p:val>
                                        </p:tav>
                                        <p:tav tm="100000">
                                          <p:val>
                                            <p:strVal val="ppt_y"/>
                                          </p:val>
                                        </p:tav>
                                      </p:tavLst>
                                    </p:anim>
                                    <p:animEffect transition="out" filter="fade">
                                      <p:cBhvr>
                                        <p:cTn id="61" dur="500"/>
                                        <p:tgtEl>
                                          <p:spTgt spid="417866"/>
                                        </p:tgtEl>
                                      </p:cBhvr>
                                    </p:animEffect>
                                    <p:set>
                                      <p:cBhvr>
                                        <p:cTn id="62" dur="1" fill="hold">
                                          <p:stCondLst>
                                            <p:cond delay="499"/>
                                          </p:stCondLst>
                                        </p:cTn>
                                        <p:tgtEl>
                                          <p:spTgt spid="417866"/>
                                        </p:tgtEl>
                                        <p:attrNameLst>
                                          <p:attrName>style.visibility</p:attrName>
                                        </p:attrNameLst>
                                      </p:cBhvr>
                                      <p:to>
                                        <p:strVal val="hidden"/>
                                      </p:to>
                                    </p:set>
                                  </p:childTnLst>
                                </p:cTn>
                              </p:par>
                              <p:par>
                                <p:cTn id="63" presetID="58" presetClass="exit" presetSubtype="0" decel="100000" fill="hold" nodeType="withEffect">
                                  <p:stCondLst>
                                    <p:cond delay="0"/>
                                  </p:stCondLst>
                                  <p:childTnLst>
                                    <p:anim calcmode="lin" valueType="num">
                                      <p:cBhvr>
                                        <p:cTn id="64" dur="500"/>
                                        <p:tgtEl>
                                          <p:spTgt spid="15"/>
                                        </p:tgtEl>
                                        <p:attrNameLst>
                                          <p:attrName>ppt_w</p:attrName>
                                        </p:attrNameLst>
                                      </p:cBhvr>
                                      <p:tavLst>
                                        <p:tav tm="0">
                                          <p:val>
                                            <p:strVal val="ppt_w"/>
                                          </p:val>
                                        </p:tav>
                                        <p:tav tm="100000">
                                          <p:val>
                                            <p:strVal val="ppt_w*2.5"/>
                                          </p:val>
                                        </p:tav>
                                      </p:tavLst>
                                    </p:anim>
                                    <p:anim calcmode="lin" valueType="num">
                                      <p:cBhvr>
                                        <p:cTn id="65" dur="500"/>
                                        <p:tgtEl>
                                          <p:spTgt spid="15"/>
                                        </p:tgtEl>
                                        <p:attrNameLst>
                                          <p:attrName>ppt_h</p:attrName>
                                        </p:attrNameLst>
                                      </p:cBhvr>
                                      <p:tavLst>
                                        <p:tav tm="0">
                                          <p:val>
                                            <p:strVal val="ppt_h"/>
                                          </p:val>
                                        </p:tav>
                                        <p:tav tm="100000">
                                          <p:val>
                                            <p:strVal val="ppt_h*0.01"/>
                                          </p:val>
                                        </p:tav>
                                      </p:tavLst>
                                    </p:anim>
                                    <p:anim calcmode="lin" valueType="num">
                                      <p:cBhvr>
                                        <p:cTn id="66" dur="500"/>
                                        <p:tgtEl>
                                          <p:spTgt spid="15"/>
                                        </p:tgtEl>
                                        <p:attrNameLst>
                                          <p:attrName>ppt_x</p:attrName>
                                        </p:attrNameLst>
                                      </p:cBhvr>
                                      <p:tavLst>
                                        <p:tav tm="0">
                                          <p:val>
                                            <p:strVal val="ppt_x"/>
                                          </p:val>
                                        </p:tav>
                                        <p:tav tm="100000">
                                          <p:val>
                                            <p:strVal val="ppt_x"/>
                                          </p:val>
                                        </p:tav>
                                      </p:tavLst>
                                    </p:anim>
                                    <p:anim calcmode="lin" valueType="num">
                                      <p:cBhvr>
                                        <p:cTn id="67" dur="500"/>
                                        <p:tgtEl>
                                          <p:spTgt spid="15"/>
                                        </p:tgtEl>
                                        <p:attrNameLst>
                                          <p:attrName>ppt_y</p:attrName>
                                        </p:attrNameLst>
                                      </p:cBhvr>
                                      <p:tavLst>
                                        <p:tav tm="0">
                                          <p:val>
                                            <p:strVal val="ppt_y"/>
                                          </p:val>
                                        </p:tav>
                                        <p:tav tm="100000">
                                          <p:val>
                                            <p:strVal val="ppt_h+1"/>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
                                        </p:tgtEl>
                                        <p:attrNameLst>
                                          <p:attrName>ppt_x</p:attrName>
                                        </p:attrNameLst>
                                      </p:cBhvr>
                                      <p:tavLst>
                                        <p:tav tm="0">
                                          <p:val>
                                            <p:strVal val="ppt_x"/>
                                          </p:val>
                                        </p:tav>
                                        <p:tav tm="100000">
                                          <p:val>
                                            <p:strVal val="ppt_x"/>
                                          </p:val>
                                        </p:tav>
                                      </p:tavLst>
                                    </p:anim>
                                    <p:anim calcmode="lin" valueType="num">
                                      <p:cBhvr additive="base">
                                        <p:cTn id="72" dur="500"/>
                                        <p:tgtEl>
                                          <p:spTgt spid="2"/>
                                        </p:tgtEl>
                                        <p:attrNameLst>
                                          <p:attrName>ppt_y</p:attrName>
                                        </p:attrNameLst>
                                      </p:cBhvr>
                                      <p:tavLst>
                                        <p:tav tm="0">
                                          <p:val>
                                            <p:strVal val="ppt_y"/>
                                          </p:val>
                                        </p:tav>
                                        <p:tav tm="100000">
                                          <p:val>
                                            <p:strVal val="1+ppt_h/2"/>
                                          </p:val>
                                        </p:tav>
                                      </p:tavLst>
                                    </p:anim>
                                    <p:set>
                                      <p:cBhvr>
                                        <p:cTn id="73" dur="1" fill="hold">
                                          <p:stCondLst>
                                            <p:cond delay="499"/>
                                          </p:stCondLst>
                                        </p:cTn>
                                        <p:tgtEl>
                                          <p:spTgt spid="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639456"/>
                                        </p:tgtEl>
                                        <p:attrNameLst>
                                          <p:attrName>style.visibility</p:attrName>
                                        </p:attrNameLst>
                                      </p:cBhvr>
                                      <p:to>
                                        <p:strVal val="visible"/>
                                      </p:to>
                                    </p:set>
                                  </p:childTnLst>
                                </p:cTn>
                              </p:par>
                              <p:par>
                                <p:cTn id="78" presetID="30" presetClass="entr" presetSubtype="0" fill="hold" grpId="0" nodeType="withEffect">
                                  <p:stCondLst>
                                    <p:cond delay="0"/>
                                  </p:stCondLst>
                                  <p:childTnLst>
                                    <p:set>
                                      <p:cBhvr>
                                        <p:cTn id="79" dur="1" fill="hold">
                                          <p:stCondLst>
                                            <p:cond delay="0"/>
                                          </p:stCondLst>
                                        </p:cTn>
                                        <p:tgtEl>
                                          <p:spTgt spid="417867"/>
                                        </p:tgtEl>
                                        <p:attrNameLst>
                                          <p:attrName>style.visibility</p:attrName>
                                        </p:attrNameLst>
                                      </p:cBhvr>
                                      <p:to>
                                        <p:strVal val="visible"/>
                                      </p:to>
                                    </p:set>
                                    <p:animEffect transition="in" filter="fade">
                                      <p:cBhvr>
                                        <p:cTn id="80" dur="800" decel="100000"/>
                                        <p:tgtEl>
                                          <p:spTgt spid="417867"/>
                                        </p:tgtEl>
                                      </p:cBhvr>
                                    </p:animEffect>
                                    <p:anim calcmode="lin" valueType="num">
                                      <p:cBhvr>
                                        <p:cTn id="81" dur="800" decel="100000" fill="hold"/>
                                        <p:tgtEl>
                                          <p:spTgt spid="417867"/>
                                        </p:tgtEl>
                                        <p:attrNameLst>
                                          <p:attrName>style.rotation</p:attrName>
                                        </p:attrNameLst>
                                      </p:cBhvr>
                                      <p:tavLst>
                                        <p:tav tm="0">
                                          <p:val>
                                            <p:fltVal val="-90"/>
                                          </p:val>
                                        </p:tav>
                                        <p:tav tm="100000">
                                          <p:val>
                                            <p:fltVal val="0"/>
                                          </p:val>
                                        </p:tav>
                                      </p:tavLst>
                                    </p:anim>
                                    <p:anim calcmode="lin" valueType="num">
                                      <p:cBhvr>
                                        <p:cTn id="82" dur="800" decel="100000" fill="hold"/>
                                        <p:tgtEl>
                                          <p:spTgt spid="417867"/>
                                        </p:tgtEl>
                                        <p:attrNameLst>
                                          <p:attrName>ppt_x</p:attrName>
                                        </p:attrNameLst>
                                      </p:cBhvr>
                                      <p:tavLst>
                                        <p:tav tm="0">
                                          <p:val>
                                            <p:strVal val="#ppt_x+0.4"/>
                                          </p:val>
                                        </p:tav>
                                        <p:tav tm="100000">
                                          <p:val>
                                            <p:strVal val="#ppt_x-0.05"/>
                                          </p:val>
                                        </p:tav>
                                      </p:tavLst>
                                    </p:anim>
                                    <p:anim calcmode="lin" valueType="num">
                                      <p:cBhvr>
                                        <p:cTn id="83" dur="800" decel="100000" fill="hold"/>
                                        <p:tgtEl>
                                          <p:spTgt spid="417867"/>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417867"/>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417867"/>
                                        </p:tgtEl>
                                        <p:attrNameLst>
                                          <p:attrName>ppt_y</p:attrName>
                                        </p:attrNameLst>
                                      </p:cBhvr>
                                      <p:tavLst>
                                        <p:tav tm="0">
                                          <p:val>
                                            <p:strVal val="#ppt_y+0.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417872"/>
                                        </p:tgtEl>
                                        <p:attrNameLst>
                                          <p:attrName>style.visibility</p:attrName>
                                        </p:attrNameLst>
                                      </p:cBhvr>
                                      <p:to>
                                        <p:strVal val="visible"/>
                                      </p:to>
                                    </p:set>
                                    <p:anim calcmode="lin" valueType="num">
                                      <p:cBhvr>
                                        <p:cTn id="90" dur="500" fill="hold"/>
                                        <p:tgtEl>
                                          <p:spTgt spid="417872"/>
                                        </p:tgtEl>
                                        <p:attrNameLst>
                                          <p:attrName>ppt_w</p:attrName>
                                        </p:attrNameLst>
                                      </p:cBhvr>
                                      <p:tavLst>
                                        <p:tav tm="0">
                                          <p:val>
                                            <p:fltVal val="0"/>
                                          </p:val>
                                        </p:tav>
                                        <p:tav tm="100000">
                                          <p:val>
                                            <p:strVal val="#ppt_w"/>
                                          </p:val>
                                        </p:tav>
                                      </p:tavLst>
                                    </p:anim>
                                    <p:anim calcmode="lin" valueType="num">
                                      <p:cBhvr>
                                        <p:cTn id="91" dur="500" fill="hold"/>
                                        <p:tgtEl>
                                          <p:spTgt spid="417872"/>
                                        </p:tgtEl>
                                        <p:attrNameLst>
                                          <p:attrName>ppt_h</p:attrName>
                                        </p:attrNameLst>
                                      </p:cBhvr>
                                      <p:tavLst>
                                        <p:tav tm="0">
                                          <p:val>
                                            <p:strVal val="#ppt_h"/>
                                          </p:val>
                                        </p:tav>
                                        <p:tav tm="100000">
                                          <p:val>
                                            <p:strVal val="#ppt_h"/>
                                          </p:val>
                                        </p:tav>
                                      </p:tavLst>
                                    </p:anim>
                                  </p:childTnLst>
                                </p:cTn>
                              </p:par>
                              <p:par>
                                <p:cTn id="92" presetID="22" presetClass="emph" presetSubtype="0" fill="hold" grpId="1" nodeType="withEffect">
                                  <p:stCondLst>
                                    <p:cond delay="0"/>
                                  </p:stCondLst>
                                  <p:childTnLst>
                                    <p:animClr clrSpc="hsl" dir="cw">
                                      <p:cBhvr override="childStyle">
                                        <p:cTn id="93" dur="500" fill="hold"/>
                                        <p:tgtEl>
                                          <p:spTgt spid="417867"/>
                                        </p:tgtEl>
                                        <p:attrNameLst>
                                          <p:attrName>style.color</p:attrName>
                                        </p:attrNameLst>
                                      </p:cBhvr>
                                      <p:by>
                                        <p:hsl h="-7200000" s="0" l="0"/>
                                      </p:by>
                                    </p:animClr>
                                    <p:animClr clrSpc="hsl" dir="cw">
                                      <p:cBhvr>
                                        <p:cTn id="94" dur="500" fill="hold"/>
                                        <p:tgtEl>
                                          <p:spTgt spid="417867"/>
                                        </p:tgtEl>
                                        <p:attrNameLst>
                                          <p:attrName>fillcolor</p:attrName>
                                        </p:attrNameLst>
                                      </p:cBhvr>
                                      <p:by>
                                        <p:hsl h="-7200000" s="0" l="0"/>
                                      </p:by>
                                    </p:animClr>
                                    <p:animClr clrSpc="hsl" dir="cw">
                                      <p:cBhvr>
                                        <p:cTn id="95" dur="500" fill="hold"/>
                                        <p:tgtEl>
                                          <p:spTgt spid="417867"/>
                                        </p:tgtEl>
                                        <p:attrNameLst>
                                          <p:attrName>stroke.color</p:attrName>
                                        </p:attrNameLst>
                                      </p:cBhvr>
                                      <p:by>
                                        <p:hsl h="-7200000" s="0" l="0"/>
                                      </p:by>
                                    </p:animClr>
                                    <p:set>
                                      <p:cBhvr>
                                        <p:cTn id="96" dur="500" fill="hold"/>
                                        <p:tgtEl>
                                          <p:spTgt spid="417867"/>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3946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52" presetClass="exit" presetSubtype="0" fill="hold" grpId="1" nodeType="clickEffect">
                                  <p:stCondLst>
                                    <p:cond delay="0"/>
                                  </p:stCondLst>
                                  <p:childTnLst>
                                    <p:animScale>
                                      <p:cBhvr>
                                        <p:cTn id="110" dur="1000" accel="50000">
                                          <p:stCondLst>
                                            <p:cond delay="0"/>
                                          </p:stCondLst>
                                        </p:cTn>
                                        <p:tgtEl>
                                          <p:spTgt spid="41787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1" dur="1000" accel="50000">
                                          <p:stCondLst>
                                            <p:cond delay="0"/>
                                          </p:stCondLst>
                                        </p:cTn>
                                        <p:tgtEl>
                                          <p:spTgt spid="417872"/>
                                        </p:tgtEl>
                                        <p:attrNameLst>
                                          <p:attrName>ppt_x</p:attrName>
                                          <p:attrName>ppt_y</p:attrName>
                                        </p:attrNameLst>
                                      </p:cBhvr>
                                    </p:animMotion>
                                    <p:animEffect transition="out" filter="fade">
                                      <p:cBhvr>
                                        <p:cTn id="112" dur="1000"/>
                                        <p:tgtEl>
                                          <p:spTgt spid="417872"/>
                                        </p:tgtEl>
                                      </p:cBhvr>
                                    </p:animEffect>
                                    <p:set>
                                      <p:cBhvr>
                                        <p:cTn id="113" dur="1" fill="hold">
                                          <p:stCondLst>
                                            <p:cond delay="999"/>
                                          </p:stCondLst>
                                        </p:cTn>
                                        <p:tgtEl>
                                          <p:spTgt spid="417872"/>
                                        </p:tgtEl>
                                        <p:attrNameLst>
                                          <p:attrName>style.visibility</p:attrName>
                                        </p:attrNameLst>
                                      </p:cBhvr>
                                      <p:to>
                                        <p:strVal val="hidden"/>
                                      </p:to>
                                    </p:set>
                                  </p:childTnLst>
                                </p:cTn>
                              </p:par>
                              <p:par>
                                <p:cTn id="114" presetID="52" presetClass="exit" presetSubtype="0" fill="hold" nodeType="withEffect">
                                  <p:stCondLst>
                                    <p:cond delay="0"/>
                                  </p:stCondLst>
                                  <p:childTnLst>
                                    <p:animScale>
                                      <p:cBhvr>
                                        <p:cTn id="115"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6" dur="1000" accel="50000">
                                          <p:stCondLst>
                                            <p:cond delay="0"/>
                                          </p:stCondLst>
                                        </p:cTn>
                                        <p:tgtEl>
                                          <p:spTgt spid="16"/>
                                        </p:tgtEl>
                                        <p:attrNameLst>
                                          <p:attrName>ppt_x</p:attrName>
                                          <p:attrName>ppt_y</p:attrName>
                                        </p:attrNameLst>
                                      </p:cBhvr>
                                    </p:animMotion>
                                    <p:animEffect transition="out" filter="fade">
                                      <p:cBhvr>
                                        <p:cTn id="117" dur="1000"/>
                                        <p:tgtEl>
                                          <p:spTgt spid="16"/>
                                        </p:tgtEl>
                                      </p:cBhvr>
                                    </p:animEffect>
                                    <p:set>
                                      <p:cBhvr>
                                        <p:cTn id="118" dur="1" fill="hold">
                                          <p:stCondLst>
                                            <p:cond delay="999"/>
                                          </p:stCondLst>
                                        </p:cTn>
                                        <p:tgtEl>
                                          <p:spTgt spid="16"/>
                                        </p:tgtEl>
                                        <p:attrNameLst>
                                          <p:attrName>style.visibility</p:attrName>
                                        </p:attrNameLst>
                                      </p:cBhvr>
                                      <p:to>
                                        <p:strVal val="hidden"/>
                                      </p:to>
                                    </p:set>
                                  </p:childTnLst>
                                </p:cTn>
                              </p:par>
                              <p:par>
                                <p:cTn id="119" presetID="52" presetClass="exit" presetSubtype="0" fill="hold" grpId="2" nodeType="withEffect">
                                  <p:stCondLst>
                                    <p:cond delay="0"/>
                                  </p:stCondLst>
                                  <p:childTnLst>
                                    <p:animScale>
                                      <p:cBhvr>
                                        <p:cTn id="120" dur="1000" accel="50000">
                                          <p:stCondLst>
                                            <p:cond delay="0"/>
                                          </p:stCondLst>
                                        </p:cTn>
                                        <p:tgtEl>
                                          <p:spTgt spid="41786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1" dur="1000" accel="50000">
                                          <p:stCondLst>
                                            <p:cond delay="0"/>
                                          </p:stCondLst>
                                        </p:cTn>
                                        <p:tgtEl>
                                          <p:spTgt spid="417867"/>
                                        </p:tgtEl>
                                        <p:attrNameLst>
                                          <p:attrName>ppt_x</p:attrName>
                                          <p:attrName>ppt_y</p:attrName>
                                        </p:attrNameLst>
                                      </p:cBhvr>
                                    </p:animMotion>
                                    <p:animEffect transition="out" filter="fade">
                                      <p:cBhvr>
                                        <p:cTn id="122" dur="1000"/>
                                        <p:tgtEl>
                                          <p:spTgt spid="417867"/>
                                        </p:tgtEl>
                                      </p:cBhvr>
                                    </p:animEffect>
                                    <p:set>
                                      <p:cBhvr>
                                        <p:cTn id="123" dur="1" fill="hold">
                                          <p:stCondLst>
                                            <p:cond delay="999"/>
                                          </p:stCondLst>
                                        </p:cTn>
                                        <p:tgtEl>
                                          <p:spTgt spid="41786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639457"/>
                                        </p:tgtEl>
                                        <p:attrNameLst>
                                          <p:attrName>style.visibility</p:attrName>
                                        </p:attrNameLst>
                                      </p:cBhvr>
                                      <p:to>
                                        <p:strVal val="visible"/>
                                      </p:to>
                                    </p:set>
                                  </p:childTnLst>
                                </p:cTn>
                              </p:par>
                              <p:par>
                                <p:cTn id="128" presetID="30" presetClass="entr" presetSubtype="0" fill="hold" grpId="0" nodeType="withEffect">
                                  <p:stCondLst>
                                    <p:cond delay="0"/>
                                  </p:stCondLst>
                                  <p:childTnLst>
                                    <p:set>
                                      <p:cBhvr>
                                        <p:cTn id="129" dur="1" fill="hold">
                                          <p:stCondLst>
                                            <p:cond delay="0"/>
                                          </p:stCondLst>
                                        </p:cTn>
                                        <p:tgtEl>
                                          <p:spTgt spid="417868"/>
                                        </p:tgtEl>
                                        <p:attrNameLst>
                                          <p:attrName>style.visibility</p:attrName>
                                        </p:attrNameLst>
                                      </p:cBhvr>
                                      <p:to>
                                        <p:strVal val="visible"/>
                                      </p:to>
                                    </p:set>
                                    <p:animEffect transition="in" filter="fade">
                                      <p:cBhvr>
                                        <p:cTn id="130" dur="800" decel="100000"/>
                                        <p:tgtEl>
                                          <p:spTgt spid="417868"/>
                                        </p:tgtEl>
                                      </p:cBhvr>
                                    </p:animEffect>
                                    <p:anim calcmode="lin" valueType="num">
                                      <p:cBhvr>
                                        <p:cTn id="131" dur="800" decel="100000" fill="hold"/>
                                        <p:tgtEl>
                                          <p:spTgt spid="417868"/>
                                        </p:tgtEl>
                                        <p:attrNameLst>
                                          <p:attrName>style.rotation</p:attrName>
                                        </p:attrNameLst>
                                      </p:cBhvr>
                                      <p:tavLst>
                                        <p:tav tm="0">
                                          <p:val>
                                            <p:fltVal val="-90"/>
                                          </p:val>
                                        </p:tav>
                                        <p:tav tm="100000">
                                          <p:val>
                                            <p:fltVal val="0"/>
                                          </p:val>
                                        </p:tav>
                                      </p:tavLst>
                                    </p:anim>
                                    <p:anim calcmode="lin" valueType="num">
                                      <p:cBhvr>
                                        <p:cTn id="132" dur="800" decel="100000" fill="hold"/>
                                        <p:tgtEl>
                                          <p:spTgt spid="417868"/>
                                        </p:tgtEl>
                                        <p:attrNameLst>
                                          <p:attrName>ppt_x</p:attrName>
                                        </p:attrNameLst>
                                      </p:cBhvr>
                                      <p:tavLst>
                                        <p:tav tm="0">
                                          <p:val>
                                            <p:strVal val="#ppt_x+0.4"/>
                                          </p:val>
                                        </p:tav>
                                        <p:tav tm="100000">
                                          <p:val>
                                            <p:strVal val="#ppt_x-0.05"/>
                                          </p:val>
                                        </p:tav>
                                      </p:tavLst>
                                    </p:anim>
                                    <p:anim calcmode="lin" valueType="num">
                                      <p:cBhvr>
                                        <p:cTn id="133" dur="800" decel="100000" fill="hold"/>
                                        <p:tgtEl>
                                          <p:spTgt spid="417868"/>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417868"/>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417868"/>
                                        </p:tgtEl>
                                        <p:attrNameLst>
                                          <p:attrName>ppt_y</p:attrName>
                                        </p:attrNameLst>
                                      </p:cBhvr>
                                      <p:tavLst>
                                        <p:tav tm="0">
                                          <p:val>
                                            <p:strVal val="#ppt_y+0.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63946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23" presetClass="exit" presetSubtype="32" fill="hold" grpId="1" nodeType="clickEffect">
                                  <p:stCondLst>
                                    <p:cond delay="0"/>
                                  </p:stCondLst>
                                  <p:childTnLst>
                                    <p:anim calcmode="lin" valueType="num">
                                      <p:cBhvr>
                                        <p:cTn id="143" dur="500"/>
                                        <p:tgtEl>
                                          <p:spTgt spid="417868"/>
                                        </p:tgtEl>
                                        <p:attrNameLst>
                                          <p:attrName>ppt_w</p:attrName>
                                        </p:attrNameLst>
                                      </p:cBhvr>
                                      <p:tavLst>
                                        <p:tav tm="0">
                                          <p:val>
                                            <p:strVal val="ppt_w"/>
                                          </p:val>
                                        </p:tav>
                                        <p:tav tm="100000">
                                          <p:val>
                                            <p:fltVal val="0"/>
                                          </p:val>
                                        </p:tav>
                                      </p:tavLst>
                                    </p:anim>
                                    <p:anim calcmode="lin" valueType="num">
                                      <p:cBhvr>
                                        <p:cTn id="144" dur="500"/>
                                        <p:tgtEl>
                                          <p:spTgt spid="417868"/>
                                        </p:tgtEl>
                                        <p:attrNameLst>
                                          <p:attrName>ppt_h</p:attrName>
                                        </p:attrNameLst>
                                      </p:cBhvr>
                                      <p:tavLst>
                                        <p:tav tm="0">
                                          <p:val>
                                            <p:strVal val="ppt_h"/>
                                          </p:val>
                                        </p:tav>
                                        <p:tav tm="100000">
                                          <p:val>
                                            <p:fltVal val="0"/>
                                          </p:val>
                                        </p:tav>
                                      </p:tavLst>
                                    </p:anim>
                                    <p:set>
                                      <p:cBhvr>
                                        <p:cTn id="145" dur="1" fill="hold">
                                          <p:stCondLst>
                                            <p:cond delay="499"/>
                                          </p:stCondLst>
                                        </p:cTn>
                                        <p:tgtEl>
                                          <p:spTgt spid="41786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63946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63946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163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54" grpId="0"/>
      <p:bldP spid="1639455" grpId="0"/>
      <p:bldP spid="1639456" grpId="0"/>
      <p:bldP spid="1639457" grpId="0"/>
      <p:bldP spid="1639458" grpId="0"/>
      <p:bldP spid="1639459" grpId="0"/>
      <p:bldP spid="1639460" grpId="0"/>
      <p:bldP spid="1639461" grpId="0"/>
      <p:bldP spid="1639462" grpId="0"/>
      <p:bldP spid="1639463" grpId="0" animBg="1"/>
      <p:bldP spid="1639463" grpId="1" animBg="1"/>
      <p:bldP spid="417865" grpId="0" animBg="1"/>
      <p:bldP spid="417865" grpId="1" animBg="1"/>
      <p:bldP spid="417866" grpId="0" animBg="1"/>
      <p:bldP spid="417866" grpId="1" animBg="1"/>
      <p:bldP spid="417867" grpId="0" animBg="1"/>
      <p:bldP spid="417867" grpId="1" animBg="1"/>
      <p:bldP spid="417867" grpId="2" animBg="1"/>
      <p:bldP spid="417868" grpId="0" animBg="1"/>
      <p:bldP spid="417868" grpId="1" animBg="1"/>
      <p:bldP spid="417872" grpId="0" animBg="1"/>
      <p:bldP spid="417872"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p:cNvSpPr>
            <a:spLocks noGrp="1"/>
          </p:cNvSpPr>
          <p:nvPr>
            <p:ph type="sldNum" sz="quarter" idx="12"/>
          </p:nvPr>
        </p:nvSpPr>
        <p:spPr>
          <a:xfrm>
            <a:off x="457200" y="6248400"/>
            <a:ext cx="2133600" cy="457200"/>
          </a:xfrm>
        </p:spPr>
        <p:txBody>
          <a:bodyPr/>
          <a:lstStyle/>
          <a:p>
            <a:pPr algn="l">
              <a:defRPr/>
            </a:pPr>
            <a:fld id="{EE1F7812-1895-48CA-9E40-45117DC26889}" type="slidenum">
              <a:rPr lang="en-US"/>
              <a:pPr algn="l">
                <a:defRPr/>
              </a:pPr>
              <a:t>91</a:t>
            </a:fld>
            <a:endParaRPr lang="en-US"/>
          </a:p>
        </p:txBody>
      </p:sp>
      <p:sp>
        <p:nvSpPr>
          <p:cNvPr id="10243" name="Slide Number Placeholder 1"/>
          <p:cNvSpPr txBox="1">
            <a:spLocks noGrp="1"/>
          </p:cNvSpPr>
          <p:nvPr/>
        </p:nvSpPr>
        <p:spPr bwMode="auto">
          <a:xfrm>
            <a:off x="6813550" y="6477000"/>
            <a:ext cx="2155825" cy="304800"/>
          </a:xfrm>
          <a:prstGeom prst="rect">
            <a:avLst/>
          </a:prstGeom>
          <a:noFill/>
          <a:ln w="9525">
            <a:noFill/>
            <a:miter lim="800000"/>
            <a:headEnd/>
            <a:tailEnd/>
          </a:ln>
        </p:spPr>
        <p:txBody>
          <a:bodyPr/>
          <a:lstStyle/>
          <a:p>
            <a:pPr algn="r"/>
            <a:fld id="{8C631AE5-51ED-4660-A98E-2E763F783696}" type="slidenum">
              <a:rPr lang="en-US" sz="1200">
                <a:solidFill>
                  <a:srgbClr val="000066"/>
                </a:solidFill>
              </a:rPr>
              <a:pPr algn="r"/>
              <a:t>91</a:t>
            </a:fld>
            <a:endParaRPr lang="en-US" sz="1200">
              <a:solidFill>
                <a:srgbClr val="000066"/>
              </a:solidFill>
            </a:endParaRPr>
          </a:p>
        </p:txBody>
      </p:sp>
      <p:sp>
        <p:nvSpPr>
          <p:cNvPr id="10244" name="Shape 17"/>
          <p:cNvSpPr txBox="1">
            <a:spLocks noGrp="1"/>
          </p:cNvSpPr>
          <p:nvPr/>
        </p:nvSpPr>
        <p:spPr bwMode="auto">
          <a:xfrm>
            <a:off x="6813550" y="6477000"/>
            <a:ext cx="2155825" cy="304800"/>
          </a:xfrm>
          <a:prstGeom prst="rect">
            <a:avLst/>
          </a:prstGeom>
          <a:noFill/>
          <a:ln w="9525" algn="ctr">
            <a:noFill/>
            <a:miter lim="800000"/>
            <a:headEnd/>
            <a:tailEnd/>
          </a:ln>
        </p:spPr>
        <p:txBody>
          <a:bodyPr/>
          <a:lstStyle/>
          <a:p>
            <a:pPr algn="r"/>
            <a:fld id="{E147C240-5D81-4155-B827-444D61431F36}" type="slidenum">
              <a:rPr lang="en-US" sz="1200">
                <a:solidFill>
                  <a:srgbClr val="000066"/>
                </a:solidFill>
              </a:rPr>
              <a:pPr algn="r"/>
              <a:t>91</a:t>
            </a:fld>
            <a:endParaRPr lang="en-US" sz="1200">
              <a:solidFill>
                <a:srgbClr val="000066"/>
              </a:solidFill>
            </a:endParaRPr>
          </a:p>
        </p:txBody>
      </p:sp>
      <p:grpSp>
        <p:nvGrpSpPr>
          <p:cNvPr id="2" name="Group 2"/>
          <p:cNvGrpSpPr>
            <a:grpSpLocks/>
          </p:cNvGrpSpPr>
          <p:nvPr/>
        </p:nvGrpSpPr>
        <p:grpSpPr bwMode="auto">
          <a:xfrm>
            <a:off x="2251075" y="1752600"/>
            <a:ext cx="3868738" cy="3429000"/>
            <a:chOff x="1536" y="1104"/>
            <a:chExt cx="2640" cy="2160"/>
          </a:xfrm>
        </p:grpSpPr>
        <p:sp>
          <p:nvSpPr>
            <p:cNvPr id="10252" name="Oval 19464"/>
            <p:cNvSpPr>
              <a:spLocks noChangeArrowheads="1"/>
            </p:cNvSpPr>
            <p:nvPr/>
          </p:nvSpPr>
          <p:spPr bwMode="auto">
            <a:xfrm>
              <a:off x="1536" y="110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3" name="Oval 19465"/>
            <p:cNvSpPr>
              <a:spLocks noChangeArrowheads="1"/>
            </p:cNvSpPr>
            <p:nvPr/>
          </p:nvSpPr>
          <p:spPr bwMode="auto">
            <a:xfrm>
              <a:off x="2736" y="110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4" name="Oval 19466"/>
            <p:cNvSpPr>
              <a:spLocks noChangeArrowheads="1"/>
            </p:cNvSpPr>
            <p:nvPr/>
          </p:nvSpPr>
          <p:spPr bwMode="auto">
            <a:xfrm>
              <a:off x="3984" y="110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5" name="Oval 19467"/>
            <p:cNvSpPr>
              <a:spLocks noChangeArrowheads="1"/>
            </p:cNvSpPr>
            <p:nvPr/>
          </p:nvSpPr>
          <p:spPr bwMode="auto">
            <a:xfrm>
              <a:off x="3984" y="206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6" name="Oval 19468"/>
            <p:cNvSpPr>
              <a:spLocks noChangeArrowheads="1"/>
            </p:cNvSpPr>
            <p:nvPr/>
          </p:nvSpPr>
          <p:spPr bwMode="auto">
            <a:xfrm>
              <a:off x="3984" y="307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7" name="Oval 19469"/>
            <p:cNvSpPr>
              <a:spLocks noChangeArrowheads="1"/>
            </p:cNvSpPr>
            <p:nvPr/>
          </p:nvSpPr>
          <p:spPr bwMode="auto">
            <a:xfrm>
              <a:off x="2784" y="307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8" name="Oval 19470"/>
            <p:cNvSpPr>
              <a:spLocks noChangeArrowheads="1"/>
            </p:cNvSpPr>
            <p:nvPr/>
          </p:nvSpPr>
          <p:spPr bwMode="auto">
            <a:xfrm>
              <a:off x="1536" y="307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9" name="Oval 19471"/>
            <p:cNvSpPr>
              <a:spLocks noChangeArrowheads="1"/>
            </p:cNvSpPr>
            <p:nvPr/>
          </p:nvSpPr>
          <p:spPr bwMode="auto">
            <a:xfrm>
              <a:off x="1536" y="206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60" name="Oval 19472"/>
            <p:cNvSpPr>
              <a:spLocks noChangeArrowheads="1"/>
            </p:cNvSpPr>
            <p:nvPr/>
          </p:nvSpPr>
          <p:spPr bwMode="auto">
            <a:xfrm>
              <a:off x="2784" y="211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grpSp>
      <p:sp>
        <p:nvSpPr>
          <p:cNvPr id="1669132" name="Straight Connector 1669131"/>
          <p:cNvSpPr>
            <a:spLocks noChangeShapeType="1"/>
          </p:cNvSpPr>
          <p:nvPr/>
        </p:nvSpPr>
        <p:spPr bwMode="auto">
          <a:xfrm>
            <a:off x="2390775" y="1905000"/>
            <a:ext cx="5457825" cy="4724400"/>
          </a:xfrm>
          <a:prstGeom prst="line">
            <a:avLst/>
          </a:prstGeom>
          <a:noFill/>
          <a:ln w="76200" algn="ctr">
            <a:solidFill>
              <a:srgbClr val="000066"/>
            </a:solidFill>
            <a:round/>
            <a:headEnd/>
            <a:tailEnd type="triangle" w="med" len="med"/>
          </a:ln>
        </p:spPr>
        <p:txBody>
          <a:bodyPr/>
          <a:lstStyle/>
          <a:p>
            <a:endParaRPr lang="en-US"/>
          </a:p>
        </p:txBody>
      </p:sp>
      <p:sp>
        <p:nvSpPr>
          <p:cNvPr id="1669133" name="Straight Connector 1669132"/>
          <p:cNvSpPr>
            <a:spLocks noChangeShapeType="1"/>
          </p:cNvSpPr>
          <p:nvPr/>
        </p:nvSpPr>
        <p:spPr bwMode="auto">
          <a:xfrm>
            <a:off x="2390775" y="1905000"/>
            <a:ext cx="0" cy="4697413"/>
          </a:xfrm>
          <a:prstGeom prst="line">
            <a:avLst/>
          </a:prstGeom>
          <a:noFill/>
          <a:ln w="76200" algn="ctr">
            <a:solidFill>
              <a:srgbClr val="000066"/>
            </a:solidFill>
            <a:round/>
            <a:headEnd/>
            <a:tailEnd/>
          </a:ln>
        </p:spPr>
        <p:txBody>
          <a:bodyPr/>
          <a:lstStyle/>
          <a:p>
            <a:endParaRPr lang="en-US"/>
          </a:p>
        </p:txBody>
      </p:sp>
      <p:sp>
        <p:nvSpPr>
          <p:cNvPr id="1669134" name="Straight Connector 1669133"/>
          <p:cNvSpPr>
            <a:spLocks noChangeShapeType="1"/>
          </p:cNvSpPr>
          <p:nvPr/>
        </p:nvSpPr>
        <p:spPr bwMode="auto">
          <a:xfrm>
            <a:off x="1970088" y="1905000"/>
            <a:ext cx="5767387" cy="0"/>
          </a:xfrm>
          <a:prstGeom prst="line">
            <a:avLst/>
          </a:prstGeom>
          <a:noFill/>
          <a:ln w="76200" algn="ctr">
            <a:solidFill>
              <a:srgbClr val="000066"/>
            </a:solidFill>
            <a:round/>
            <a:headEnd/>
            <a:tailEnd/>
          </a:ln>
        </p:spPr>
        <p:txBody>
          <a:bodyPr/>
          <a:lstStyle/>
          <a:p>
            <a:endParaRPr lang="en-US"/>
          </a:p>
        </p:txBody>
      </p:sp>
      <p:sp>
        <p:nvSpPr>
          <p:cNvPr id="1669135" name="Straight Connector 1669134"/>
          <p:cNvSpPr>
            <a:spLocks noChangeShapeType="1"/>
          </p:cNvSpPr>
          <p:nvPr/>
        </p:nvSpPr>
        <p:spPr bwMode="auto">
          <a:xfrm flipV="1">
            <a:off x="2390775" y="1905000"/>
            <a:ext cx="5346700" cy="4681538"/>
          </a:xfrm>
          <a:prstGeom prst="line">
            <a:avLst/>
          </a:prstGeom>
          <a:noFill/>
          <a:ln w="76200" algn="ctr">
            <a:solidFill>
              <a:srgbClr val="000066"/>
            </a:solidFill>
            <a:round/>
            <a:headEnd/>
            <a:tailEnd/>
          </a:ln>
        </p:spPr>
        <p:txBody>
          <a:bodyPr/>
          <a:lstStyle/>
          <a:p>
            <a:endParaRPr lang="en-US"/>
          </a:p>
        </p:txBody>
      </p:sp>
      <p:sp>
        <p:nvSpPr>
          <p:cNvPr id="353298" name="Shape 1669135"/>
          <p:cNvSpPr>
            <a:spLocks noGrp="1" noChangeArrowheads="1"/>
          </p:cNvSpPr>
          <p:nvPr>
            <p:ph type="title" idx="4294967295"/>
          </p:nvPr>
        </p:nvSpPr>
        <p:spPr>
          <a:xfrm>
            <a:off x="790575" y="666750"/>
            <a:ext cx="7667625" cy="857250"/>
          </a:xfrm>
        </p:spPr>
        <p:txBody>
          <a:bodyPr/>
          <a:lstStyle/>
          <a:p>
            <a:pPr>
              <a:lnSpc>
                <a:spcPct val="90000"/>
              </a:lnSpc>
              <a:defRPr/>
            </a:pPr>
            <a:r>
              <a:rPr lang="en-US" sz="3600"/>
              <a:t>Vẽ một nét không quá </a:t>
            </a:r>
            <a:br>
              <a:rPr lang="en-US" sz="3600"/>
            </a:br>
            <a:r>
              <a:rPr lang="en-US" sz="3600"/>
              <a:t>4 đoạn thẳng đi qua 9 điểm</a:t>
            </a:r>
            <a:endParaRPr lang="en-US" sz="2000"/>
          </a:p>
        </p:txBody>
      </p:sp>
      <p:sp>
        <p:nvSpPr>
          <p:cNvPr id="1669137" name="Rectangle 1669136"/>
          <p:cNvSpPr>
            <a:spLocks noChangeArrowheads="1"/>
          </p:cNvSpPr>
          <p:nvPr/>
        </p:nvSpPr>
        <p:spPr bwMode="auto">
          <a:xfrm>
            <a:off x="0" y="1752600"/>
            <a:ext cx="9144000" cy="3962400"/>
          </a:xfrm>
          <a:prstGeom prst="rect">
            <a:avLst/>
          </a:prstGeom>
          <a:solidFill>
            <a:srgbClr val="000066"/>
          </a:solidFill>
          <a:ln w="9525" algn="ctr">
            <a:solidFill>
              <a:schemeClr val="tx1"/>
            </a:solidFill>
            <a:miter lim="800000"/>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69134"/>
                                        </p:tgtEl>
                                        <p:attrNameLst>
                                          <p:attrName>style.visibility</p:attrName>
                                        </p:attrNameLst>
                                      </p:cBhvr>
                                      <p:to>
                                        <p:strVal val="visible"/>
                                      </p:to>
                                    </p:set>
                                    <p:animEffect transition="in" filter="wipe(left)">
                                      <p:cBhvr>
                                        <p:cTn id="11" dur="3000"/>
                                        <p:tgtEl>
                                          <p:spTgt spid="1669134"/>
                                        </p:tgtEl>
                                      </p:cBhvr>
                                    </p:animEffect>
                                  </p:childTnLst>
                                </p:cTn>
                              </p:par>
                            </p:childTnLst>
                          </p:cTn>
                        </p:par>
                        <p:par>
                          <p:cTn id="12" fill="hold">
                            <p:stCondLst>
                              <p:cond delay="3000"/>
                            </p:stCondLst>
                            <p:childTnLst>
                              <p:par>
                                <p:cTn id="13" presetID="22" presetClass="entr" presetSubtype="2" fill="hold" grpId="0" nodeType="afterEffect">
                                  <p:stCondLst>
                                    <p:cond delay="0"/>
                                  </p:stCondLst>
                                  <p:childTnLst>
                                    <p:set>
                                      <p:cBhvr>
                                        <p:cTn id="14" dur="1" fill="hold">
                                          <p:stCondLst>
                                            <p:cond delay="0"/>
                                          </p:stCondLst>
                                        </p:cTn>
                                        <p:tgtEl>
                                          <p:spTgt spid="1669135"/>
                                        </p:tgtEl>
                                        <p:attrNameLst>
                                          <p:attrName>style.visibility</p:attrName>
                                        </p:attrNameLst>
                                      </p:cBhvr>
                                      <p:to>
                                        <p:strVal val="visible"/>
                                      </p:to>
                                    </p:set>
                                    <p:animEffect transition="in" filter="wipe(right)">
                                      <p:cBhvr>
                                        <p:cTn id="15" dur="3000"/>
                                        <p:tgtEl>
                                          <p:spTgt spid="1669135"/>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1669133"/>
                                        </p:tgtEl>
                                        <p:attrNameLst>
                                          <p:attrName>style.visibility</p:attrName>
                                        </p:attrNameLst>
                                      </p:cBhvr>
                                      <p:to>
                                        <p:strVal val="visible"/>
                                      </p:to>
                                    </p:set>
                                    <p:animEffect transition="in" filter="wipe(down)">
                                      <p:cBhvr>
                                        <p:cTn id="19" dur="3000"/>
                                        <p:tgtEl>
                                          <p:spTgt spid="1669133"/>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1669132"/>
                                        </p:tgtEl>
                                        <p:attrNameLst>
                                          <p:attrName>style.visibility</p:attrName>
                                        </p:attrNameLst>
                                      </p:cBhvr>
                                      <p:to>
                                        <p:strVal val="visible"/>
                                      </p:to>
                                    </p:set>
                                    <p:animEffect transition="in" filter="wipe(up)">
                                      <p:cBhvr>
                                        <p:cTn id="23" dur="3000"/>
                                        <p:tgtEl>
                                          <p:spTgt spid="166913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6691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66913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669133"/>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66913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69137"/>
                                        </p:tgtEl>
                                        <p:attrNameLst>
                                          <p:attrName>style.visibility</p:attrName>
                                        </p:attrNameLst>
                                      </p:cBhvr>
                                      <p:to>
                                        <p:strVal val="visible"/>
                                      </p:to>
                                    </p:set>
                                    <p:animEffect transition="in" filter="wipe(left)">
                                      <p:cBhvr>
                                        <p:cTn id="38" dur="2000"/>
                                        <p:tgtEl>
                                          <p:spTgt spid="1669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32" grpId="0" animBg="1"/>
      <p:bldP spid="1669132" grpId="1" animBg="1"/>
      <p:bldP spid="1669133" grpId="0" animBg="1"/>
      <p:bldP spid="1669133" grpId="1" animBg="1"/>
      <p:bldP spid="1669134" grpId="0" animBg="1"/>
      <p:bldP spid="1669134" grpId="1" animBg="1"/>
      <p:bldP spid="1669135" grpId="0" animBg="1"/>
      <p:bldP spid="1669135" grpId="1" animBg="1"/>
      <p:bldP spid="166913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1704340"/>
          </a:xfrm>
        </p:spPr>
        <p:txBody>
          <a:bodyPr/>
          <a:lstStyle/>
          <a:p>
            <a:r>
              <a:rPr lang="en-US">
                <a:solidFill>
                  <a:srgbClr val="92D050"/>
                </a:solidFill>
              </a:rPr>
              <a:t>phuongnam.edu.vn/tai-</a:t>
            </a:r>
            <a:r>
              <a:rPr lang="en-US" err="1">
                <a:solidFill>
                  <a:srgbClr val="92D050"/>
                </a:solidFill>
              </a:rPr>
              <a:t>ve</a:t>
            </a:r>
            <a:endParaRPr lang="en-US">
              <a:solidFill>
                <a:srgbClr val="92D050"/>
              </a:solidFill>
            </a:endParaRPr>
          </a:p>
        </p:txBody>
      </p:sp>
      <p:pic>
        <p:nvPicPr>
          <p:cNvPr id="3" name="Content Placeholder -2147482610"/>
          <p:cNvPicPr>
            <a:picLocks noGrp="1" noChangeAspect="1"/>
          </p:cNvPicPr>
          <p:nvPr>
            <p:ph idx="1"/>
          </p:nvPr>
        </p:nvPicPr>
        <p:blipFill>
          <a:blip r:embed="rId2"/>
          <a:stretch>
            <a:fillRect/>
          </a:stretch>
        </p:blipFill>
        <p:spPr>
          <a:xfrm>
            <a:off x="2835910" y="2280285"/>
            <a:ext cx="3143885" cy="4109720"/>
          </a:xfrm>
          <a:prstGeom prst="rect">
            <a:avLst/>
          </a:prstGeom>
          <a:noFill/>
          <a:ln w="9525">
            <a:no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1883391"/>
            <a:ext cx="8026994" cy="3930555"/>
          </a:xfrm>
        </p:spPr>
        <p:txBody>
          <a:bodyPr>
            <a:noAutofit/>
          </a:bodyPr>
          <a:lstStyle/>
          <a:p>
            <a:pPr lvl="0"/>
            <a:r>
              <a:rPr lang="en-US" sz="3600" b="1" dirty="0">
                <a:solidFill>
                  <a:srgbClr val="660066"/>
                </a:solidFill>
                <a:latin typeface="Times New Roman" panose="02020603050405020304" charset="0"/>
                <a:cs typeface="Times New Roman" panose="02020603050405020304" charset="0"/>
              </a:rPr>
              <a:t>Đối </a:t>
            </a:r>
            <a:r>
              <a:rPr lang="en-US" sz="3600" b="1" dirty="0" err="1">
                <a:solidFill>
                  <a:srgbClr val="660066"/>
                </a:solidFill>
                <a:latin typeface="Times New Roman" panose="02020603050405020304" charset="0"/>
                <a:cs typeface="Times New Roman" panose="02020603050405020304" charset="0"/>
              </a:rPr>
              <a:t>tượng</a:t>
            </a:r>
            <a:r>
              <a:rPr lang="en-US" sz="3600" b="1" dirty="0">
                <a:solidFill>
                  <a:srgbClr val="660066"/>
                </a:solidFill>
                <a:latin typeface="Times New Roman" panose="02020603050405020304" charset="0"/>
                <a:cs typeface="Times New Roman" panose="02020603050405020304" charset="0"/>
              </a:rPr>
              <a:t> </a:t>
            </a:r>
            <a:r>
              <a:rPr lang="en-US" sz="3600" b="1" dirty="0" err="1">
                <a:solidFill>
                  <a:srgbClr val="660066"/>
                </a:solidFill>
                <a:latin typeface="Times New Roman" panose="02020603050405020304" charset="0"/>
                <a:cs typeface="Times New Roman" panose="02020603050405020304" charset="0"/>
              </a:rPr>
              <a:t>học</a:t>
            </a:r>
            <a:r>
              <a:rPr lang="en-US" sz="3600" b="1"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Học</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sinh</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lớp</a:t>
            </a:r>
            <a:r>
              <a:rPr lang="en-US" sz="3600" dirty="0">
                <a:solidFill>
                  <a:srgbClr val="660066"/>
                </a:solidFill>
                <a:latin typeface="Times New Roman" panose="02020603050405020304" charset="0"/>
                <a:cs typeface="Times New Roman" panose="02020603050405020304" charset="0"/>
              </a:rPr>
              <a:t> 2</a:t>
            </a:r>
            <a:endParaRPr lang="vi-VN" sz="3600" dirty="0">
              <a:solidFill>
                <a:srgbClr val="660066"/>
              </a:solidFill>
              <a:latin typeface="Times New Roman" panose="02020603050405020304" charset="0"/>
              <a:cs typeface="Times New Roman" panose="02020603050405020304" charset="0"/>
            </a:endParaRPr>
          </a:p>
          <a:p>
            <a:pPr lvl="0"/>
            <a:r>
              <a:rPr lang="en-US" sz="3600" b="1" dirty="0">
                <a:solidFill>
                  <a:srgbClr val="660066"/>
                </a:solidFill>
                <a:latin typeface="Times New Roman" panose="02020603050405020304" charset="0"/>
                <a:cs typeface="Times New Roman" panose="02020603050405020304" charset="0"/>
              </a:rPr>
              <a:t>Module:    </a:t>
            </a:r>
            <a:r>
              <a:rPr lang="en-US" sz="3600" dirty="0" err="1">
                <a:solidFill>
                  <a:srgbClr val="660066"/>
                </a:solidFill>
                <a:latin typeface="Times New Roman" panose="02020603050405020304" charset="0"/>
                <a:cs typeface="Times New Roman" panose="02020603050405020304" charset="0"/>
              </a:rPr>
              <a:t>Mối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quan</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hệ</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giữa</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cá</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nhân</a:t>
            </a:r>
            <a:r>
              <a:rPr lang="en-US" sz="3600" dirty="0">
                <a:solidFill>
                  <a:srgbClr val="660066"/>
                </a:solidFill>
                <a:latin typeface="Times New Roman" panose="02020603050405020304" charset="0"/>
                <a:cs typeface="Times New Roman" panose="02020603050405020304" charset="0"/>
              </a:rPr>
              <a:t> </a:t>
            </a:r>
            <a:r>
              <a:rPr lang="en-US" sz="3600">
                <a:solidFill>
                  <a:srgbClr val="660066"/>
                </a:solidFill>
                <a:latin typeface="Times New Roman" panose="02020603050405020304" charset="0"/>
                <a:cs typeface="Times New Roman" panose="02020603050405020304" charset="0"/>
              </a:rPr>
              <a:t>với mọi </a:t>
            </a:r>
            <a:r>
              <a:rPr lang="en-US" sz="3600" dirty="0">
                <a:solidFill>
                  <a:srgbClr val="660066"/>
                </a:solidFill>
                <a:latin typeface="Times New Roman" panose="02020603050405020304" charset="0"/>
                <a:cs typeface="Times New Roman" panose="02020603050405020304" charset="0"/>
              </a:rPr>
              <a:t>người </a:t>
            </a:r>
            <a:r>
              <a:rPr lang="en-US" sz="3600" dirty="0" err="1">
                <a:solidFill>
                  <a:srgbClr val="660066"/>
                </a:solidFill>
                <a:latin typeface="Times New Roman" panose="02020603050405020304" charset="0"/>
                <a:cs typeface="Times New Roman" panose="02020603050405020304" charset="0"/>
              </a:rPr>
              <a:t>và</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môi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trường</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sống</a:t>
            </a:r>
            <a:endParaRPr lang="vi-VN" sz="3600" dirty="0">
              <a:solidFill>
                <a:srgbClr val="660066"/>
              </a:solidFill>
              <a:latin typeface="Times New Roman" panose="02020603050405020304" charset="0"/>
              <a:cs typeface="Times New Roman" panose="02020603050405020304" charset="0"/>
            </a:endParaRPr>
          </a:p>
          <a:p>
            <a:pPr lvl="0"/>
            <a:r>
              <a:rPr lang="en-US" sz="3600" b="1" dirty="0" err="1">
                <a:solidFill>
                  <a:srgbClr val="660066"/>
                </a:solidFill>
                <a:latin typeface="Times New Roman" panose="02020603050405020304" charset="0"/>
                <a:cs typeface="Times New Roman" panose="02020603050405020304" charset="0"/>
              </a:rPr>
              <a:t>Nội</a:t>
            </a:r>
            <a:r>
              <a:rPr lang="en-US" sz="3600" b="1" dirty="0">
                <a:solidFill>
                  <a:srgbClr val="660066"/>
                </a:solidFill>
                <a:latin typeface="Times New Roman" panose="02020603050405020304" charset="0"/>
                <a:cs typeface="Times New Roman" panose="02020603050405020304" charset="0"/>
              </a:rPr>
              <a:t> dung:  </a:t>
            </a:r>
            <a:r>
              <a:rPr lang="en-US" sz="3600" dirty="0">
                <a:solidFill>
                  <a:srgbClr val="660066"/>
                </a:solidFill>
                <a:latin typeface="Times New Roman" panose="02020603050405020304" charset="0"/>
                <a:cs typeface="Times New Roman" panose="02020603050405020304" charset="0"/>
              </a:rPr>
              <a:t>BẮT NẠT Ở TRƯỜNG</a:t>
            </a:r>
            <a:endParaRPr lang="vi-VN" sz="3600" dirty="0">
              <a:solidFill>
                <a:srgbClr val="660066"/>
              </a:solidFill>
              <a:latin typeface="Times New Roman" panose="02020603050405020304" charset="0"/>
              <a:cs typeface="Times New Roman" panose="02020603050405020304" charset="0"/>
            </a:endParaRPr>
          </a:p>
          <a:p>
            <a:pPr lvl="0"/>
            <a:r>
              <a:rPr lang="en-US" sz="3600" b="1" dirty="0" err="1">
                <a:solidFill>
                  <a:srgbClr val="660066"/>
                </a:solidFill>
                <a:latin typeface="Times New Roman" panose="02020603050405020304" charset="0"/>
                <a:cs typeface="Times New Roman" panose="02020603050405020304" charset="0"/>
              </a:rPr>
              <a:t>Số</a:t>
            </a:r>
            <a:r>
              <a:rPr lang="en-US" sz="3600" b="1" dirty="0">
                <a:solidFill>
                  <a:srgbClr val="660066"/>
                </a:solidFill>
                <a:latin typeface="Times New Roman" panose="02020603050405020304" charset="0"/>
                <a:cs typeface="Times New Roman" panose="02020603050405020304" charset="0"/>
              </a:rPr>
              <a:t> </a:t>
            </a:r>
            <a:r>
              <a:rPr lang="en-US" sz="3600" b="1" dirty="0" err="1">
                <a:solidFill>
                  <a:srgbClr val="660066"/>
                </a:solidFill>
                <a:latin typeface="Times New Roman" panose="02020603050405020304" charset="0"/>
                <a:cs typeface="Times New Roman" panose="02020603050405020304" charset="0"/>
              </a:rPr>
              <a:t>tiết</a:t>
            </a:r>
            <a:r>
              <a:rPr lang="en-US" sz="3600" b="1" dirty="0">
                <a:solidFill>
                  <a:srgbClr val="660066"/>
                </a:solidFill>
                <a:latin typeface="Times New Roman" panose="02020603050405020304" charset="0"/>
                <a:cs typeface="Times New Roman" panose="02020603050405020304" charset="0"/>
              </a:rPr>
              <a:t>:  </a:t>
            </a:r>
            <a:r>
              <a:rPr lang="en-US" sz="3600" dirty="0">
                <a:solidFill>
                  <a:srgbClr val="660066"/>
                </a:solidFill>
                <a:latin typeface="Times New Roman" panose="02020603050405020304" charset="0"/>
                <a:cs typeface="Times New Roman" panose="02020603050405020304" charset="0"/>
              </a:rPr>
              <a:t>2</a:t>
            </a:r>
            <a:endParaRPr lang="vi-VN" sz="3600" dirty="0">
              <a:solidFill>
                <a:srgbClr val="660066"/>
              </a:solidFill>
              <a:latin typeface="Times New Roman" panose="02020603050405020304" charset="0"/>
              <a:cs typeface="Times New Roman" panose="02020603050405020304" charset="0"/>
            </a:endParaRPr>
          </a:p>
        </p:txBody>
      </p:sp>
      <p:sp>
        <p:nvSpPr>
          <p:cNvPr id="4" name="TextBox 3"/>
          <p:cNvSpPr txBox="1"/>
          <p:nvPr/>
        </p:nvSpPr>
        <p:spPr>
          <a:xfrm>
            <a:off x="1351885" y="368673"/>
            <a:ext cx="6240520" cy="984885"/>
          </a:xfrm>
          <a:prstGeom prst="rect">
            <a:avLst/>
          </a:prstGeom>
          <a:noFill/>
        </p:spPr>
        <p:txBody>
          <a:bodyPr wrap="square" rtlCol="0">
            <a:spAutoFit/>
          </a:bodyPr>
          <a:lstStyle/>
          <a:p>
            <a:pPr algn="ctr"/>
            <a:r>
              <a:rPr lang="en-US" sz="4000" b="1">
                <a:solidFill>
                  <a:srgbClr val="E29F1D"/>
                </a:solidFill>
              </a:rPr>
              <a:t>MẪU BÀI DẠY</a:t>
            </a:r>
            <a:endParaRPr lang="vi-VN" sz="4000">
              <a:solidFill>
                <a:srgbClr val="E29F1D"/>
              </a:solidFill>
            </a:endParaRPr>
          </a:p>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4744" y="0"/>
            <a:ext cx="5613795" cy="68580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CHUẨN BỊ</a:t>
            </a:r>
          </a:p>
        </p:txBody>
      </p:sp>
      <p:sp>
        <p:nvSpPr>
          <p:cNvPr id="5" name="Content Placeholder 4"/>
          <p:cNvSpPr>
            <a:spLocks noGrp="1"/>
          </p:cNvSpPr>
          <p:nvPr>
            <p:ph idx="1"/>
          </p:nvPr>
        </p:nvSpPr>
        <p:spPr>
          <a:xfrm>
            <a:off x="739774" y="1774209"/>
            <a:ext cx="7947025" cy="3267169"/>
          </a:xfrm>
        </p:spPr>
        <p:txBody>
          <a:bodyPr>
            <a:noAutofit/>
          </a:bodyPr>
          <a:lstStyle/>
          <a:p>
            <a:pPr marL="457200" indent="-457200">
              <a:buFont typeface="+mj-lt"/>
              <a:buAutoNum type="arabicPeriod"/>
            </a:pPr>
            <a:r>
              <a:rPr lang="en-US" sz="3000" dirty="0">
                <a:solidFill>
                  <a:srgbClr val="FF0000"/>
                </a:solidFill>
                <a:latin typeface="Arial" panose="020B0604020202020204"/>
                <a:cs typeface="Arial" panose="020B0604020202020204"/>
              </a:rPr>
              <a:t>GV </a:t>
            </a:r>
            <a:r>
              <a:rPr lang="en-US" sz="3000" dirty="0" err="1">
                <a:solidFill>
                  <a:srgbClr val="FF0000"/>
                </a:solidFill>
                <a:latin typeface="Arial" panose="020B0604020202020204"/>
                <a:cs typeface="Arial" panose="020B0604020202020204"/>
              </a:rPr>
              <a:t>chuẩn</a:t>
            </a:r>
            <a:r>
              <a:rPr lang="en-US" sz="3000" dirty="0">
                <a:solidFill>
                  <a:srgbClr val="FF0000"/>
                </a:solidFill>
                <a:latin typeface="Arial" panose="020B0604020202020204"/>
                <a:cs typeface="Arial" panose="020B0604020202020204"/>
              </a:rPr>
              <a:t> </a:t>
            </a:r>
            <a:r>
              <a:rPr lang="en-US" sz="3000" dirty="0" err="1">
                <a:solidFill>
                  <a:srgbClr val="FF0000"/>
                </a:solidFill>
                <a:latin typeface="Arial" panose="020B0604020202020204"/>
                <a:cs typeface="Arial" panose="020B0604020202020204"/>
              </a:rPr>
              <a:t>bị</a:t>
            </a:r>
            <a:r>
              <a:rPr lang="en-US" sz="3000" dirty="0">
                <a:solidFill>
                  <a:srgbClr val="FF0000"/>
                </a:solidFill>
                <a:latin typeface="Arial" panose="020B0604020202020204"/>
                <a:cs typeface="Arial" panose="020B0604020202020204"/>
              </a:rPr>
              <a:t> </a:t>
            </a:r>
            <a:r>
              <a:rPr lang="en-US" sz="3000" dirty="0" err="1">
                <a:solidFill>
                  <a:srgbClr val="FF0000"/>
                </a:solidFill>
                <a:latin typeface="Arial" panose="020B0604020202020204"/>
                <a:cs typeface="Arial" panose="020B0604020202020204"/>
              </a:rPr>
              <a:t>sách</a:t>
            </a:r>
            <a:r>
              <a:rPr lang="en-US" sz="3000" dirty="0">
                <a:solidFill>
                  <a:srgbClr val="FF0000"/>
                </a:solidFill>
                <a:latin typeface="Arial" panose="020B0604020202020204"/>
                <a:cs typeface="Arial" panose="020B0604020202020204"/>
              </a:rPr>
              <a:t> </a:t>
            </a:r>
            <a:r>
              <a:rPr lang="en-US" sz="3000" i="1" dirty="0">
                <a:solidFill>
                  <a:srgbClr val="FF0000"/>
                </a:solidFill>
                <a:latin typeface="Arial" panose="020B0604020202020204"/>
                <a:cs typeface="Arial" panose="020B0604020202020204"/>
              </a:rPr>
              <a:t>Thực </a:t>
            </a:r>
            <a:r>
              <a:rPr lang="en-US" sz="3000" i="1" dirty="0" err="1">
                <a:solidFill>
                  <a:srgbClr val="FF0000"/>
                </a:solidFill>
                <a:latin typeface="Arial" panose="020B0604020202020204"/>
                <a:cs typeface="Arial" panose="020B0604020202020204"/>
              </a:rPr>
              <a:t>hành</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Tâm</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lý</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học</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đường</a:t>
            </a:r>
            <a:r>
              <a:rPr lang="en-US" sz="3000" dirty="0">
                <a:solidFill>
                  <a:srgbClr val="FF0000"/>
                </a:solidFill>
                <a:latin typeface="Arial" panose="020B0604020202020204"/>
                <a:cs typeface="Arial" panose="020B0604020202020204"/>
              </a:rPr>
              <a:t>.</a:t>
            </a:r>
            <a:endParaRPr lang="vi-VN" sz="3000" dirty="0">
              <a:solidFill>
                <a:srgbClr val="FF0000"/>
              </a:solidFill>
              <a:latin typeface="Arial" panose="020B0604020202020204"/>
              <a:cs typeface="Arial" panose="020B0604020202020204"/>
            </a:endParaRPr>
          </a:p>
          <a:p>
            <a:pPr marL="457200" indent="-457200">
              <a:buFont typeface="+mj-lt"/>
              <a:buAutoNum type="arabicPeriod"/>
            </a:pPr>
            <a:r>
              <a:rPr lang="en-US" sz="3000" dirty="0">
                <a:solidFill>
                  <a:srgbClr val="000090"/>
                </a:solidFill>
                <a:latin typeface="Arial" panose="020B0604020202020204"/>
                <a:cs typeface="Arial" panose="020B0604020202020204"/>
              </a:rPr>
              <a:t>GV </a:t>
            </a:r>
            <a:r>
              <a:rPr lang="en-US" sz="3000" dirty="0" err="1">
                <a:solidFill>
                  <a:srgbClr val="000090"/>
                </a:solidFill>
                <a:latin typeface="Arial" panose="020B0604020202020204"/>
                <a:cs typeface="Arial" panose="020B0604020202020204"/>
              </a:rPr>
              <a:t>chuẩn</a:t>
            </a:r>
            <a:r>
              <a:rPr lang="en-US" sz="3000" dirty="0">
                <a:solidFill>
                  <a:srgbClr val="000090"/>
                </a:solidFill>
                <a:latin typeface="Arial" panose="020B0604020202020204"/>
                <a:cs typeface="Arial" panose="020B0604020202020204"/>
              </a:rPr>
              <a:t> </a:t>
            </a:r>
            <a:r>
              <a:rPr lang="en-US" sz="3000" dirty="0" err="1">
                <a:solidFill>
                  <a:srgbClr val="000090"/>
                </a:solidFill>
                <a:latin typeface="Arial" panose="020B0604020202020204"/>
                <a:cs typeface="Arial" panose="020B0604020202020204"/>
              </a:rPr>
              <a:t>bị</a:t>
            </a:r>
            <a:r>
              <a:rPr lang="en-US" sz="3000" dirty="0">
                <a:solidFill>
                  <a:srgbClr val="000090"/>
                </a:solidFill>
                <a:latin typeface="Arial" panose="020B0604020202020204"/>
                <a:cs typeface="Arial" panose="020B0604020202020204"/>
              </a:rPr>
              <a:t> </a:t>
            </a:r>
            <a:r>
              <a:rPr lang="en-US" sz="3000" dirty="0" err="1">
                <a:solidFill>
                  <a:srgbClr val="000090"/>
                </a:solidFill>
                <a:latin typeface="Arial" panose="020B0604020202020204"/>
                <a:cs typeface="Arial" panose="020B0604020202020204"/>
              </a:rPr>
              <a:t>bài</a:t>
            </a:r>
            <a:r>
              <a:rPr lang="en-US" sz="3000" dirty="0">
                <a:solidFill>
                  <a:srgbClr val="000090"/>
                </a:solidFill>
                <a:latin typeface="Arial" panose="020B0604020202020204"/>
                <a:cs typeface="Arial" panose="020B0604020202020204"/>
              </a:rPr>
              <a:t> </a:t>
            </a:r>
            <a:r>
              <a:rPr lang="en-US" sz="3000" dirty="0" err="1">
                <a:solidFill>
                  <a:srgbClr val="000090"/>
                </a:solidFill>
                <a:latin typeface="Arial" panose="020B0604020202020204"/>
                <a:cs typeface="Arial" panose="020B0604020202020204"/>
              </a:rPr>
              <a:t>giảng</a:t>
            </a:r>
            <a:r>
              <a:rPr lang="en-US" sz="3000" dirty="0">
                <a:solidFill>
                  <a:srgbClr val="000090"/>
                </a:solidFill>
                <a:latin typeface="Arial" panose="020B0604020202020204"/>
                <a:cs typeface="Arial" panose="020B0604020202020204"/>
              </a:rPr>
              <a:t>.</a:t>
            </a:r>
            <a:endParaRPr lang="vi-VN" sz="3000" dirty="0">
              <a:solidFill>
                <a:srgbClr val="000090"/>
              </a:solidFill>
              <a:latin typeface="Arial" panose="020B0604020202020204"/>
              <a:cs typeface="Arial" panose="020B0604020202020204"/>
            </a:endParaRPr>
          </a:p>
          <a:p>
            <a:pPr marL="457200" indent="-457200">
              <a:buFont typeface="+mj-lt"/>
              <a:buAutoNum type="arabicPeriod"/>
            </a:pPr>
            <a:r>
              <a:rPr lang="en-US" sz="3000" dirty="0">
                <a:solidFill>
                  <a:schemeClr val="accent2">
                    <a:lumMod val="75000"/>
                  </a:schemeClr>
                </a:solidFill>
                <a:latin typeface="Arial" panose="020B0604020202020204"/>
                <a:cs typeface="Arial" panose="020B0604020202020204"/>
              </a:rPr>
              <a:t>GV </a:t>
            </a:r>
            <a:r>
              <a:rPr lang="en-US" sz="3000" dirty="0" err="1">
                <a:solidFill>
                  <a:schemeClr val="accent2">
                    <a:lumMod val="75000"/>
                  </a:schemeClr>
                </a:solidFill>
                <a:latin typeface="Arial" panose="020B0604020202020204"/>
                <a:cs typeface="Arial" panose="020B0604020202020204"/>
              </a:rPr>
              <a:t>tìm</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hiểu</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thêm</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về</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các</a:t>
            </a:r>
            <a:r>
              <a:rPr lang="en-US" sz="3000" dirty="0">
                <a:solidFill>
                  <a:schemeClr val="accent2">
                    <a:lumMod val="75000"/>
                  </a:schemeClr>
                </a:solidFill>
                <a:latin typeface="Arial" panose="020B0604020202020204"/>
                <a:cs typeface="Arial" panose="020B0604020202020204"/>
              </a:rPr>
              <a:t> hiện </a:t>
            </a:r>
            <a:r>
              <a:rPr lang="en-US" sz="3000" dirty="0" err="1">
                <a:solidFill>
                  <a:schemeClr val="accent2">
                    <a:lumMod val="75000"/>
                  </a:schemeClr>
                </a:solidFill>
                <a:latin typeface="Arial" panose="020B0604020202020204"/>
                <a:cs typeface="Arial" panose="020B0604020202020204"/>
              </a:rPr>
              <a:t>tượng</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đã</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xảy</a:t>
            </a:r>
            <a:r>
              <a:rPr lang="en-US" sz="3000" dirty="0">
                <a:solidFill>
                  <a:schemeClr val="accent2">
                    <a:lumMod val="75000"/>
                  </a:schemeClr>
                </a:solidFill>
                <a:latin typeface="Arial" panose="020B0604020202020204"/>
                <a:cs typeface="Arial" panose="020B0604020202020204"/>
              </a:rPr>
              <a:t> ra </a:t>
            </a:r>
            <a:r>
              <a:rPr lang="en-US" sz="3000" dirty="0" err="1">
                <a:solidFill>
                  <a:schemeClr val="accent2">
                    <a:lumMod val="75000"/>
                  </a:schemeClr>
                </a:solidFill>
                <a:latin typeface="Arial" panose="020B0604020202020204"/>
                <a:cs typeface="Arial" panose="020B0604020202020204"/>
              </a:rPr>
              <a:t>của</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lớp</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học</a:t>
            </a:r>
            <a:r>
              <a:rPr lang="en-US" sz="3000"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Có</a:t>
            </a:r>
            <a:r>
              <a:rPr lang="en-US" sz="3000" i="1" dirty="0">
                <a:solidFill>
                  <a:schemeClr val="accent2">
                    <a:lumMod val="75000"/>
                  </a:schemeClr>
                </a:solidFill>
                <a:latin typeface="Arial" panose="020B0604020202020204"/>
                <a:cs typeface="Arial" panose="020B0604020202020204"/>
              </a:rPr>
              <a:t> hiện </a:t>
            </a:r>
            <a:r>
              <a:rPr lang="en-US" sz="3000" i="1" dirty="0" err="1">
                <a:solidFill>
                  <a:schemeClr val="accent2">
                    <a:lumMod val="75000"/>
                  </a:schemeClr>
                </a:solidFill>
                <a:latin typeface="Arial" panose="020B0604020202020204"/>
                <a:cs typeface="Arial" panose="020B0604020202020204"/>
              </a:rPr>
              <a:t>tượng</a:t>
            </a:r>
            <a:r>
              <a:rPr lang="en-US" sz="3000" i="1" dirty="0">
                <a:solidFill>
                  <a:schemeClr val="accent2">
                    <a:lumMod val="75000"/>
                  </a:schemeClr>
                </a:solidFill>
                <a:latin typeface="Arial" panose="020B0604020202020204"/>
                <a:cs typeface="Arial" panose="020B0604020202020204"/>
              </a:rPr>
              <a:t> bắt nạt </a:t>
            </a:r>
            <a:r>
              <a:rPr lang="en-US" sz="3000" i="1" dirty="0" err="1">
                <a:solidFill>
                  <a:schemeClr val="accent2">
                    <a:lumMod val="75000"/>
                  </a:schemeClr>
                </a:solidFill>
                <a:latin typeface="Arial" panose="020B0604020202020204"/>
                <a:cs typeface="Arial" panose="020B0604020202020204"/>
              </a:rPr>
              <a:t>trong</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lớp</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không</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Số</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lần</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và</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mức</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độ</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của</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hành</a:t>
            </a:r>
            <a:r>
              <a:rPr lang="en-US" sz="3000" i="1" dirty="0">
                <a:solidFill>
                  <a:schemeClr val="accent2">
                    <a:lumMod val="75000"/>
                  </a:schemeClr>
                </a:solidFill>
                <a:latin typeface="Arial" panose="020B0604020202020204"/>
                <a:cs typeface="Arial" panose="020B0604020202020204"/>
              </a:rPr>
              <a:t> vi bắt nạt? Đối </a:t>
            </a:r>
            <a:r>
              <a:rPr lang="en-US" sz="3000" i="1" dirty="0" err="1">
                <a:solidFill>
                  <a:schemeClr val="accent2">
                    <a:lumMod val="75000"/>
                  </a:schemeClr>
                </a:solidFill>
                <a:latin typeface="Arial" panose="020B0604020202020204"/>
                <a:cs typeface="Arial" panose="020B0604020202020204"/>
              </a:rPr>
              <a:t>tượng</a:t>
            </a:r>
            <a:r>
              <a:rPr lang="en-US" sz="3000" i="1" dirty="0">
                <a:solidFill>
                  <a:schemeClr val="accent2">
                    <a:lumMod val="75000"/>
                  </a:schemeClr>
                </a:solidFill>
                <a:latin typeface="Arial" panose="020B0604020202020204"/>
                <a:cs typeface="Arial" panose="020B0604020202020204"/>
              </a:rPr>
              <a:t> bắt nạt </a:t>
            </a:r>
            <a:r>
              <a:rPr lang="en-US" sz="3000" i="1" dirty="0" err="1">
                <a:solidFill>
                  <a:schemeClr val="accent2">
                    <a:lumMod val="75000"/>
                  </a:schemeClr>
                </a:solidFill>
                <a:latin typeface="Arial" panose="020B0604020202020204"/>
                <a:cs typeface="Arial" panose="020B0604020202020204"/>
              </a:rPr>
              <a:t>và</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đối</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tượng</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bị</a:t>
            </a:r>
            <a:r>
              <a:rPr lang="en-US" sz="3000" i="1" dirty="0">
                <a:solidFill>
                  <a:schemeClr val="accent2">
                    <a:lumMod val="75000"/>
                  </a:schemeClr>
                </a:solidFill>
                <a:latin typeface="Arial" panose="020B0604020202020204"/>
                <a:cs typeface="Arial" panose="020B0604020202020204"/>
              </a:rPr>
              <a:t> bắt nạt? </a:t>
            </a:r>
            <a:r>
              <a:rPr lang="en-US" sz="3000" i="1" dirty="0" err="1">
                <a:solidFill>
                  <a:schemeClr val="accent2">
                    <a:lumMod val="75000"/>
                  </a:schemeClr>
                </a:solidFill>
                <a:latin typeface="Arial" panose="020B0604020202020204"/>
                <a:cs typeface="Arial" panose="020B0604020202020204"/>
              </a:rPr>
              <a:t>Lý</a:t>
            </a:r>
            <a:r>
              <a:rPr lang="en-US" sz="3000" i="1" dirty="0">
                <a:solidFill>
                  <a:schemeClr val="accent2">
                    <a:lumMod val="75000"/>
                  </a:schemeClr>
                </a:solidFill>
                <a:latin typeface="Arial" panose="020B0604020202020204"/>
                <a:cs typeface="Arial" panose="020B0604020202020204"/>
              </a:rPr>
              <a:t> do?</a:t>
            </a:r>
            <a:r>
              <a:rPr lang="en-US" sz="3000" dirty="0">
                <a:solidFill>
                  <a:schemeClr val="accent2">
                    <a:lumMod val="75000"/>
                  </a:schemeClr>
                </a:solidFill>
                <a:latin typeface="Arial" panose="020B0604020202020204"/>
                <a:cs typeface="Arial" panose="020B0604020202020204"/>
              </a:rPr>
              <a:t>).</a:t>
            </a:r>
            <a:endParaRPr lang="vi-VN" sz="3000" dirty="0">
              <a:solidFill>
                <a:schemeClr val="accent2">
                  <a:lumMod val="75000"/>
                </a:schemeClr>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5940" y="6979"/>
            <a:ext cx="5498782" cy="6851021"/>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7607" y="0"/>
            <a:ext cx="5523958" cy="68580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2377" y="0"/>
            <a:ext cx="5621719" cy="685800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2140" y="0"/>
            <a:ext cx="5452110" cy="6843985"/>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fillRect/>
          </a:stretch>
        </a:blipFill>
        <a:blipFill rotWithShape="1">
          <a:blip xmlns:r="http://schemas.openxmlformats.org/officeDocument/2006/relationships" r:embed="rId2"/>
          <a:stretch>
            <a:fillRect/>
          </a:stretch>
        </a:blipFill>
        <a:blipFill rotWithShape="1">
          <a:blip xmlns:r="http://schemas.openxmlformats.org/officeDocument/2006/relationships" r:embed="rId3"/>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Genesis.thmx</Template>
  <TotalTime>336</TotalTime>
  <Words>3980</Words>
  <Application>Microsoft Office PowerPoint</Application>
  <PresentationFormat>On-screen Show (4:3)</PresentationFormat>
  <Paragraphs>497</Paragraphs>
  <Slides>103</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4" baseType="lpstr">
      <vt:lpstr>MS PGothic</vt:lpstr>
      <vt:lpstr>.VnArial</vt:lpstr>
      <vt:lpstr>Arial</vt:lpstr>
      <vt:lpstr>Calibri</vt:lpstr>
      <vt:lpstr>Calisto MT</vt:lpstr>
      <vt:lpstr>Times New Roman</vt:lpstr>
      <vt:lpstr>Times New Roman (Headings)</vt:lpstr>
      <vt:lpstr>VNI - avo</vt:lpstr>
      <vt:lpstr>Wingdings</vt:lpstr>
      <vt:lpstr>Genesis</vt:lpstr>
      <vt:lpstr>Equation</vt:lpstr>
      <vt:lpstr>UỶ BAN NHÂN DÂN QUẬN 12 TRƯỜNG TIỂU HỌC QUỚI XUÂN</vt:lpstr>
      <vt:lpstr>TÂM LÝ HỌC ĐƯỜNG  TRONG TRƯỜNG TIỂU HỌC</vt:lpstr>
      <vt:lpstr>CHƯƠNG TRÌNH</vt:lpstr>
      <vt:lpstr>KHUYNH HƯỚNG TÂM LÝ TRẺ HIỆN NAY</vt:lpstr>
      <vt:lpstr>PowerPoint Presentation</vt:lpstr>
      <vt:lpstr>KHUYNH HƯỚNG BIỂU HIỆN  TÂM LÝ TRẺ TRONG HỌC ĐƯỜNG</vt:lpstr>
      <vt:lpstr>THÔNG TƯ 31/2017 CỦA  BỘ GD-ĐT NGÀY 18/12/2017</vt:lpstr>
      <vt:lpstr>ĐỐI TƯỢNG BỒI DƯỠNG</vt:lpstr>
      <vt:lpstr>NỘI DUNG BỒI DƯỠNG</vt:lpstr>
      <vt:lpstr>NHỮNG KỸ NĂNG TƯ VẤN CHUYÊN BIỆT</vt:lpstr>
      <vt:lpstr>PowerPoint Presentation</vt:lpstr>
      <vt:lpstr>PowerPoint Presentation</vt:lpstr>
      <vt:lpstr>TRIỂN KHAI NỘI DUNG  CỤ THỂ THÔNG TƯ 31</vt:lpstr>
      <vt:lpstr>Thầy, cô cảm nhận gì về những hình  ảnh sau?</vt:lpstr>
      <vt:lpstr>Thầy, cô cảm nhận gì về những hình  ảnh sau?</vt:lpstr>
      <vt:lpstr>Thảo luận (Chia lớp thành …. nhóm)</vt:lpstr>
      <vt:lpstr>             </vt:lpstr>
      <vt:lpstr>Thảo luận nhóm nhỏ</vt:lpstr>
      <vt:lpstr>PowerPoint Presentation</vt:lpstr>
      <vt:lpstr>CÁC VẤN ĐỀ HƯỚNG NỘI  CÁC VẤN ĐỀ HƯỚNG NGOẠI</vt:lpstr>
      <vt:lpstr>I.CÁC VẤN ĐỀ HƯỚNG NỘI</vt:lpstr>
      <vt:lpstr>PowerPoint Presentation</vt:lpstr>
      <vt:lpstr>1.Trầm cảm:  </vt:lpstr>
      <vt:lpstr>* Các biểu hiện nghi ngờ trầm cảm:</vt:lpstr>
      <vt:lpstr>BÁO ĐỘNG?</vt:lpstr>
      <vt:lpstr>1.2.Hậu quả:</vt:lpstr>
      <vt:lpstr>1.3.Hỗ trợ</vt:lpstr>
      <vt:lpstr>b.Hỗ trợ trẻ đang điều trị trầm cảm. </vt:lpstr>
      <vt:lpstr>2.Tự tử</vt:lpstr>
      <vt:lpstr>2.1.Những dấu hiệu báo động tự tử ở</vt:lpstr>
      <vt:lpstr>PowerPoint Presentation</vt:lpstr>
      <vt:lpstr>PowerPoint Presentation</vt:lpstr>
      <vt:lpstr>3.Rối loạn Lo âu:  </vt:lpstr>
      <vt:lpstr>Rối loạn lo âu: dấu hiệu (tiếp)</vt:lpstr>
      <vt:lpstr>Một số rối loạn lo âu</vt:lpstr>
      <vt:lpstr>3.2.Hậu quả</vt:lpstr>
      <vt:lpstr>Hậu quả</vt:lpstr>
      <vt:lpstr>3.3.Hỗ trợ:</vt:lpstr>
      <vt:lpstr>3.3.Hỗ trợ (tiếp).</vt:lpstr>
      <vt:lpstr> II.CÁC VẤN ĐỀ HƯỚNG NGOẠI  </vt:lpstr>
      <vt:lpstr>PowerPoint Presentation</vt:lpstr>
      <vt:lpstr>1.Tăng động giảm chú ý. a.Dấu hiệu:</vt:lpstr>
      <vt:lpstr>* Dấu hiệu của không chú ý:</vt:lpstr>
      <vt:lpstr>* Dấu hiệu tăng động:</vt:lpstr>
      <vt:lpstr>* Dấu hiệu xung động: </vt:lpstr>
      <vt:lpstr>b.Hậu quả:</vt:lpstr>
      <vt:lpstr>c.Hỗ trợ:</vt:lpstr>
      <vt:lpstr>Hỗ trợ</vt:lpstr>
      <vt:lpstr>PowerPoint Presentation</vt:lpstr>
      <vt:lpstr>2.Gây hấn</vt:lpstr>
      <vt:lpstr> 2.1.Phân loại </vt:lpstr>
      <vt:lpstr>2.2.Biểu hiện:</vt:lpstr>
      <vt:lpstr>2.3.Hỗ trợ:</vt:lpstr>
      <vt:lpstr>PowerPoint Presentation</vt:lpstr>
      <vt:lpstr>4.Rối loạn hành vi:</vt:lpstr>
      <vt:lpstr>4.2.Dấu hiệu:</vt:lpstr>
      <vt:lpstr>Hỗ trợ</vt:lpstr>
      <vt:lpstr>5.Phạm tội, phạm pháp:</vt:lpstr>
      <vt:lpstr>5.2.Dấu hiệu:</vt:lpstr>
      <vt:lpstr>5.3.Hỗ trợ:</vt:lpstr>
      <vt:lpstr>III.LẠM DỤNG RƯỢU VÀ CÁC CHẤT KÍCH THÍCH.</vt:lpstr>
      <vt:lpstr>2.Hỗ trợ:</vt:lpstr>
      <vt:lpstr>Hỗ trợ (tiếp)</vt:lpstr>
      <vt:lpstr>IV. STRESS. </vt:lpstr>
      <vt:lpstr>1.Dấu hiệu:</vt:lpstr>
      <vt:lpstr>1.Dấu hiệu:</vt:lpstr>
      <vt:lpstr>2.Hệ quả.</vt:lpstr>
      <vt:lpstr> 3.Hỗ trợ :</vt:lpstr>
      <vt:lpstr>HOẠT ĐỘNG: STRESS TẤN CÔNG </vt:lpstr>
      <vt:lpstr> HOẠT ĐỘNG: XẢ STRESS  </vt:lpstr>
      <vt:lpstr>V.CÁC VẤN ĐỀ VỀ PHÁT TRIỂN.</vt:lpstr>
      <vt:lpstr>1.Tự kỷ:</vt:lpstr>
      <vt:lpstr>Dấu hiệu</vt:lpstr>
      <vt:lpstr>Can thiệp/trị liệu</vt:lpstr>
      <vt:lpstr>2.Chậm phát triển tinh thần  (thiểu năng trí tuệ).</vt:lpstr>
      <vt:lpstr>Dấu hiệu</vt:lpstr>
      <vt:lpstr>GIỚI THIỆU BỘ SÁCH  THỰC HÀNH TÂM LÝ HỌC ĐƯỜNG  (CẤP TIỂU HỌC)</vt:lpstr>
      <vt:lpstr>TỔNG QUAN VỀ BỘ SÁCH THỰC HÀNH TÂM LÝ HỌC ĐƯỜNG</vt:lpstr>
      <vt:lpstr>CƠ SỞ PHÁP LÝ</vt:lpstr>
      <vt:lpstr>CƠ SỞ THỰC TIỄN</vt:lpstr>
      <vt:lpstr>NHÓM TÁC GIẢ</vt:lpstr>
      <vt:lpstr>KẾT CẤU BỘ SÁCH</vt:lpstr>
      <vt:lpstr>HƯỚNG DẪN DẠY HỌC TRẢI NGHIỆM TÂM LÝ HỌC ĐƯỜNG  ( BẬC TiỂU HỌC )</vt:lpstr>
      <vt:lpstr>DỰ KIẾN TỔ CHỨC DẠY HỌC</vt:lpstr>
      <vt:lpstr>PHÂN BIỆT CÁC MÔN HỌC</vt:lpstr>
      <vt:lpstr>KHÁC BIỆT CĂN BẢN</vt:lpstr>
      <vt:lpstr>CẤU TRÚC MỖI CHỦ ĐỀ THỰC HÀNH TÂM LÝ HỌC ĐƯỜNG</vt:lpstr>
      <vt:lpstr>CÁCH HỌC TRUYỀN THỐNG</vt:lpstr>
      <vt:lpstr>HỌC QUA TRẢI NGHIỆM</vt:lpstr>
      <vt:lpstr>Có bao nhiêu hình vuông?</vt:lpstr>
      <vt:lpstr>Vẽ một nét không quá  4 đoạn thẳng đi qua 9 điểm</vt:lpstr>
      <vt:lpstr>phuongnam.edu.vn/tai-ve</vt:lpstr>
      <vt:lpstr>PowerPoint Presentation</vt:lpstr>
      <vt:lpstr>PowerPoint Presentation</vt:lpstr>
      <vt:lpstr>CHUẨN BỊ</vt:lpstr>
      <vt:lpstr>PowerPoint Presentation</vt:lpstr>
      <vt:lpstr>PowerPoint Presentation</vt:lpstr>
      <vt:lpstr>PowerPoint Presentation</vt:lpstr>
      <vt:lpstr>PowerPoint Presentation</vt:lpstr>
      <vt:lpstr>PowerPoint Presentation</vt:lpstr>
      <vt:lpstr>Nhóm</vt:lpstr>
      <vt:lpstr>Làm việc NHÓM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TẬP HUẤN</dc:title>
  <dc:creator>nguyen mai</dc:creator>
  <cp:lastModifiedBy>User</cp:lastModifiedBy>
  <cp:revision>126</cp:revision>
  <dcterms:created xsi:type="dcterms:W3CDTF">2018-07-29T02:47:00Z</dcterms:created>
  <dcterms:modified xsi:type="dcterms:W3CDTF">2019-04-04T14:49:20Z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1033-10.2.0.7516</vt:lpwstr>
  </property>
</Properties>
</file>